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elandine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936084"/>
          </a:xfrm>
          <a:custGeom>
            <a:avLst/>
            <a:gdLst/>
            <a:ahLst/>
            <a:cxnLst/>
            <a:rect l="l" t="t" r="r" b="b"/>
            <a:pathLst>
              <a:path w="18288000" h="10936084">
                <a:moveTo>
                  <a:pt x="0" y="0"/>
                </a:moveTo>
                <a:lnTo>
                  <a:pt x="18288000" y="0"/>
                </a:lnTo>
                <a:lnTo>
                  <a:pt x="18288000" y="10936084"/>
                </a:lnTo>
                <a:lnTo>
                  <a:pt x="0" y="1093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06" r="-306" b="-123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7119" y="2677347"/>
            <a:ext cx="11250101" cy="6801268"/>
          </a:xfrm>
          <a:custGeom>
            <a:avLst/>
            <a:gdLst/>
            <a:ahLst/>
            <a:cxnLst/>
            <a:rect l="l" t="t" r="r" b="b"/>
            <a:pathLst>
              <a:path w="11250101" h="6801268">
                <a:moveTo>
                  <a:pt x="0" y="0"/>
                </a:moveTo>
                <a:lnTo>
                  <a:pt x="11250101" y="0"/>
                </a:lnTo>
                <a:lnTo>
                  <a:pt x="11250101" y="6801268"/>
                </a:lnTo>
                <a:lnTo>
                  <a:pt x="0" y="6801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 t="-4114" b="-41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39855" y="2335889"/>
            <a:ext cx="2760126" cy="4837892"/>
          </a:xfrm>
          <a:custGeom>
            <a:avLst/>
            <a:gdLst/>
            <a:ahLst/>
            <a:cxnLst/>
            <a:rect l="l" t="t" r="r" b="b"/>
            <a:pathLst>
              <a:path w="2760126" h="4837892">
                <a:moveTo>
                  <a:pt x="0" y="0"/>
                </a:moveTo>
                <a:lnTo>
                  <a:pt x="2760127" y="0"/>
                </a:lnTo>
                <a:lnTo>
                  <a:pt x="2760127" y="4837892"/>
                </a:lnTo>
                <a:lnTo>
                  <a:pt x="0" y="4837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-1563" r="-421" b="-436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57790" y="5975779"/>
            <a:ext cx="1533986" cy="3045133"/>
          </a:xfrm>
          <a:custGeom>
            <a:avLst/>
            <a:gdLst/>
            <a:ahLst/>
            <a:cxnLst/>
            <a:rect l="l" t="t" r="r" b="b"/>
            <a:pathLst>
              <a:path w="1533986" h="3045133">
                <a:moveTo>
                  <a:pt x="0" y="0"/>
                </a:moveTo>
                <a:lnTo>
                  <a:pt x="1533986" y="0"/>
                </a:lnTo>
                <a:lnTo>
                  <a:pt x="1533986" y="3045133"/>
                </a:lnTo>
                <a:lnTo>
                  <a:pt x="0" y="3045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9932" y="6992852"/>
            <a:ext cx="1374372" cy="2265448"/>
          </a:xfrm>
          <a:custGeom>
            <a:avLst/>
            <a:gdLst/>
            <a:ahLst/>
            <a:cxnLst/>
            <a:rect l="l" t="t" r="r" b="b"/>
            <a:pathLst>
              <a:path w="1374372" h="2265448">
                <a:moveTo>
                  <a:pt x="0" y="0"/>
                </a:moveTo>
                <a:lnTo>
                  <a:pt x="1374372" y="0"/>
                </a:lnTo>
                <a:lnTo>
                  <a:pt x="1374372" y="2265448"/>
                </a:lnTo>
                <a:lnTo>
                  <a:pt x="0" y="226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5486" y="6546731"/>
            <a:ext cx="1264608" cy="3101358"/>
          </a:xfrm>
          <a:custGeom>
            <a:avLst/>
            <a:gdLst/>
            <a:ahLst/>
            <a:cxnLst/>
            <a:rect l="l" t="t" r="r" b="b"/>
            <a:pathLst>
              <a:path w="1264608" h="3101358">
                <a:moveTo>
                  <a:pt x="0" y="0"/>
                </a:moveTo>
                <a:lnTo>
                  <a:pt x="1264609" y="0"/>
                </a:lnTo>
                <a:lnTo>
                  <a:pt x="1264609" y="3101357"/>
                </a:lnTo>
                <a:lnTo>
                  <a:pt x="0" y="3101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 l="-24390" r="-2439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31790" y="6755464"/>
            <a:ext cx="1374372" cy="2265448"/>
          </a:xfrm>
          <a:custGeom>
            <a:avLst/>
            <a:gdLst/>
            <a:ahLst/>
            <a:cxnLst/>
            <a:rect l="l" t="t" r="r" b="b"/>
            <a:pathLst>
              <a:path w="1374372" h="2265448">
                <a:moveTo>
                  <a:pt x="0" y="0"/>
                </a:moveTo>
                <a:lnTo>
                  <a:pt x="1374371" y="0"/>
                </a:lnTo>
                <a:lnTo>
                  <a:pt x="1374371" y="2265448"/>
                </a:lnTo>
                <a:lnTo>
                  <a:pt x="0" y="226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44604" y="7173781"/>
            <a:ext cx="1374372" cy="2265448"/>
          </a:xfrm>
          <a:custGeom>
            <a:avLst/>
            <a:gdLst/>
            <a:ahLst/>
            <a:cxnLst/>
            <a:rect l="l" t="t" r="r" b="b"/>
            <a:pathLst>
              <a:path w="1374372" h="2265448">
                <a:moveTo>
                  <a:pt x="0" y="0"/>
                </a:moveTo>
                <a:lnTo>
                  <a:pt x="1374372" y="0"/>
                </a:lnTo>
                <a:lnTo>
                  <a:pt x="1374372" y="2265448"/>
                </a:lnTo>
                <a:lnTo>
                  <a:pt x="0" y="226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73529" y="6755464"/>
            <a:ext cx="1628150" cy="2683765"/>
          </a:xfrm>
          <a:custGeom>
            <a:avLst/>
            <a:gdLst/>
            <a:ahLst/>
            <a:cxnLst/>
            <a:rect l="l" t="t" r="r" b="b"/>
            <a:pathLst>
              <a:path w="1628150" h="2683765">
                <a:moveTo>
                  <a:pt x="0" y="0"/>
                </a:moveTo>
                <a:lnTo>
                  <a:pt x="1628150" y="0"/>
                </a:lnTo>
                <a:lnTo>
                  <a:pt x="1628150" y="2683765"/>
                </a:lnTo>
                <a:lnTo>
                  <a:pt x="0" y="2683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1000"/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30126" y="431923"/>
            <a:ext cx="15627749" cy="1749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7"/>
              </a:lnSpc>
            </a:pPr>
            <a:r>
              <a:rPr lang="en-US" sz="5012">
                <a:solidFill>
                  <a:srgbClr val="761211"/>
                </a:solidFill>
                <a:latin typeface="Celandine"/>
              </a:rPr>
              <a:t>1 MARCA </a:t>
            </a:r>
          </a:p>
          <a:p>
            <a:pPr algn="ctr">
              <a:lnSpc>
                <a:spcPts val="7017"/>
              </a:lnSpc>
            </a:pPr>
            <a:r>
              <a:rPr lang="en-US" sz="5012">
                <a:solidFill>
                  <a:srgbClr val="761211"/>
                </a:solidFill>
                <a:latin typeface="Celandine"/>
              </a:rPr>
              <a:t>NARODOWY DZIEŃ PAMIĘCI ŻOŁNIERZY WYKLĘTYCH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91741" y="1120388"/>
            <a:ext cx="7459627" cy="8383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jest wytrwać, gdy wszystko zdaje się stracone</a:t>
            </a: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jest marzyć, gdy marzenia Twoje depczą </a:t>
            </a: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jest stać gdy chcą Cię rzucić na kolana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Marzyć o słońcu gdy wokoło strugi deszczu</a:t>
            </a:r>
          </a:p>
          <a:p>
            <a:pPr>
              <a:lnSpc>
                <a:spcPts val="3801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  <a:p>
            <a:pPr>
              <a:lnSpc>
                <a:spcPts val="4524"/>
              </a:lnSpc>
            </a:pPr>
            <a:r>
              <a:rPr lang="en-US" sz="2499">
                <a:solidFill>
                  <a:srgbClr val="761211"/>
                </a:solidFill>
                <a:latin typeface="Celandine"/>
              </a:rPr>
              <a:t>Lecz przysięgaliśmy na orła i na krzyż,</a:t>
            </a:r>
          </a:p>
          <a:p>
            <a:pPr>
              <a:lnSpc>
                <a:spcPts val="4524"/>
              </a:lnSpc>
            </a:pPr>
            <a:r>
              <a:rPr lang="en-US" sz="2499">
                <a:solidFill>
                  <a:srgbClr val="761211"/>
                </a:solidFill>
                <a:latin typeface="Celandine"/>
              </a:rPr>
              <a:t>na dwa kolory, te najświętsze w Polsce barwy,</a:t>
            </a:r>
          </a:p>
          <a:p>
            <a:pPr>
              <a:lnSpc>
                <a:spcPts val="4524"/>
              </a:lnSpc>
            </a:pPr>
            <a:r>
              <a:rPr lang="en-US" sz="2499">
                <a:solidFill>
                  <a:srgbClr val="761211"/>
                </a:solidFill>
                <a:latin typeface="Celandine"/>
              </a:rPr>
              <a:t>na czystą biel i na gorącą czerwień krwi,</a:t>
            </a:r>
          </a:p>
          <a:p>
            <a:pPr>
              <a:lnSpc>
                <a:spcPts val="4524"/>
              </a:lnSpc>
            </a:pPr>
            <a:r>
              <a:rPr lang="en-US" sz="2499">
                <a:solidFill>
                  <a:srgbClr val="761211"/>
                </a:solidFill>
                <a:latin typeface="Celandine"/>
              </a:rPr>
              <a:t>na wolność żywych i na wieczną chwałę zmarłych.</a:t>
            </a:r>
          </a:p>
          <a:p>
            <a:pPr algn="just">
              <a:lnSpc>
                <a:spcPts val="3801"/>
              </a:lnSpc>
            </a:pPr>
            <a:endParaRPr lang="en-US" sz="2499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zwyciężać gdy w zwycięstwo Twe nie wierzą</a:t>
            </a: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jest walczyć, gdy poległo już tak wielu</a:t>
            </a: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jest ciągle na zamiary siły mierzyć</a:t>
            </a: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ostatnią kulą jak opłatkiem się podzielić.</a:t>
            </a:r>
          </a:p>
          <a:p>
            <a:pPr algn="just">
              <a:lnSpc>
                <a:spcPts val="3801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Lecz przysięgaliśmy na orła i na krzyż...</a:t>
            </a:r>
          </a:p>
          <a:p>
            <a:pPr algn="just">
              <a:lnSpc>
                <a:spcPts val="3258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169657" y="1120388"/>
            <a:ext cx="6696999" cy="73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Trudno się czasem z Twoją wolą zgodzić Panie,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i stać spokojnie gdy ofiarne płoną stosy,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ale swój los przyrzekaliśmy rzucić na nie, 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by swoje życie jak przeszkodę móc przeskoczyć.</a:t>
            </a:r>
          </a:p>
          <a:p>
            <a:pPr>
              <a:lnSpc>
                <a:spcPts val="3801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Bo przysięgaliśmy na orła i na krzyż,…</a:t>
            </a:r>
          </a:p>
          <a:p>
            <a:pPr>
              <a:lnSpc>
                <a:spcPts val="3801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I zwyciężymy, gdy zwycięstwo dasz nam Panie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przyjmiemy klęskę, jeśli taka Twoja wola.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Tylko daj, w godzinie próby nam wytrwanie,</a:t>
            </a: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Gdy upadniemy zawsze pozwól powstać z kolan. </a:t>
            </a:r>
          </a:p>
          <a:p>
            <a:pPr>
              <a:lnSpc>
                <a:spcPts val="3801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  <a:p>
            <a:pPr>
              <a:lnSpc>
                <a:spcPts val="3801"/>
              </a:lnSpc>
            </a:pPr>
            <a:r>
              <a:rPr lang="en-US" sz="2100">
                <a:solidFill>
                  <a:srgbClr val="000000"/>
                </a:solidFill>
                <a:latin typeface="Celandine"/>
              </a:rPr>
              <a:t>Bo przysięgaliśmy na orła i na krzyż,…</a:t>
            </a:r>
          </a:p>
          <a:p>
            <a:pPr algn="ctr">
              <a:lnSpc>
                <a:spcPts val="4759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  <a:p>
            <a:pPr algn="ctr">
              <a:lnSpc>
                <a:spcPts val="4759"/>
              </a:lnSpc>
            </a:pPr>
            <a:endParaRPr lang="en-US" sz="2100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71106" y="438785"/>
            <a:ext cx="689226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PRZYSIĘGA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3900" y="1780744"/>
            <a:ext cx="11602435" cy="740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5"/>
              </a:lnSpc>
            </a:pPr>
            <a:r>
              <a:rPr lang="en-US" sz="1599" dirty="0" err="1">
                <a:solidFill>
                  <a:srgbClr val="761211"/>
                </a:solidFill>
                <a:latin typeface="Celandine"/>
              </a:rPr>
              <a:t>Auguście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Emilu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Fieldorfie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„Nil" (1895-1953) –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żołnierz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Legionów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uczestnik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wojny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polsko-bolszewickiej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kampanii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wrześniowej</a:t>
            </a:r>
            <a:endParaRPr lang="en-US" sz="1599" dirty="0">
              <a:solidFill>
                <a:srgbClr val="761211"/>
              </a:solidFill>
              <a:latin typeface="Celandine"/>
            </a:endParaRPr>
          </a:p>
          <a:p>
            <a:pPr algn="ctr">
              <a:lnSpc>
                <a:spcPts val="2895"/>
              </a:lnSpc>
            </a:pP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i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wreszcie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dowódca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Kedywu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Komendy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Głównej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Armii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Krajowej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, po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przypadkowo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aresztowany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pod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nieswoim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nazwiskiem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wywieziony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w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głąb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ZSRR. Po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powrocie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z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nieludzkiej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ziemi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znowu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aresztowany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tym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razem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przez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Urząd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Bezpieczeństwa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, </a:t>
            </a:r>
          </a:p>
          <a:p>
            <a:pPr algn="ctr">
              <a:lnSpc>
                <a:spcPts val="2895"/>
              </a:lnSpc>
            </a:pPr>
            <a:r>
              <a:rPr lang="en-US" sz="1599" dirty="0" err="1">
                <a:solidFill>
                  <a:srgbClr val="761211"/>
                </a:solidFill>
                <a:latin typeface="Celandine"/>
              </a:rPr>
              <a:t>i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po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sfingowanym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procesie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skazany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karę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761211"/>
                </a:solidFill>
                <a:latin typeface="Celandine"/>
              </a:rPr>
              <a:t>śmierci</a:t>
            </a:r>
            <a:r>
              <a:rPr lang="en-US" sz="1599" dirty="0">
                <a:solidFill>
                  <a:srgbClr val="761211"/>
                </a:solidFill>
                <a:latin typeface="Celandine"/>
              </a:rPr>
              <a:t>.</a:t>
            </a:r>
          </a:p>
          <a:p>
            <a:pPr algn="ctr">
              <a:lnSpc>
                <a:spcPts val="2239"/>
              </a:lnSpc>
            </a:pPr>
            <a:endParaRPr lang="en-US" sz="1599" dirty="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2895"/>
              </a:lnSpc>
            </a:pPr>
            <a:r>
              <a:rPr lang="en-US" sz="1599" dirty="0" err="1">
                <a:solidFill>
                  <a:srgbClr val="000000"/>
                </a:solidFill>
                <a:latin typeface="Celandine"/>
              </a:rPr>
              <a:t>Był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wybitnym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żołnierzem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jednym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najważniejszych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oficerów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Armii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Krajowej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Przyjął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pseudonim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„Nil”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pamiątkę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egipskiego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etapu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drogi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Anglii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do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okupowanej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Polski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latem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1940 r.</a:t>
            </a:r>
          </a:p>
          <a:p>
            <a:pPr algn="just">
              <a:lnSpc>
                <a:spcPts val="2895"/>
              </a:lnSpc>
            </a:pPr>
            <a:r>
              <a:rPr lang="en-US" sz="1599" dirty="0">
                <a:solidFill>
                  <a:srgbClr val="000000"/>
                </a:solidFill>
                <a:latin typeface="Celandine"/>
              </a:rPr>
              <a:t>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wieku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19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lat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po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wybuchu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I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wojny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światowej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zgłosił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się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ochotnika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do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Legionów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Polskich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Był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m.in.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uczestnikiem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wojny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polsko-bolszewickiej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kampanii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wrześniowej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krótko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przed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upadkiem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powstania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warszawskiego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awansował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stopień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generała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został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również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dowódcą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Kedywu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Komendy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Głównej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Armii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Krajowej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Po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wojnie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przypadkowo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aresztowany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pod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nieswoim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nazwiskiem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został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wywieziony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do ZSRR, 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głąb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„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nieludzkiej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ziemi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”. Po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powrocie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aresztowany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przez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Urząd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Bezpieczeństwa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konsekwencji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po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sfingowanym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procesie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podstawie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fałszywych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oskarżeń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skazany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karę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śmierci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</a:t>
            </a:r>
          </a:p>
          <a:p>
            <a:pPr algn="just">
              <a:lnSpc>
                <a:spcPts val="2895"/>
              </a:lnSpc>
            </a:pPr>
            <a:r>
              <a:rPr lang="en-US" sz="1599" dirty="0">
                <a:solidFill>
                  <a:srgbClr val="000000"/>
                </a:solidFill>
                <a:latin typeface="Celandine"/>
              </a:rPr>
              <a:t>24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lutego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1953 r. 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godz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15,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mocy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szczególnie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upokarzającego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dla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oficera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wyroku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generała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„Nila"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powieszono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więzieniu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mokotowskim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Był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najwyższym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rangą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żołnierzem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AK,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który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padł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ofiarą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zbrodni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sądowej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okresu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stalinowskiego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Pięć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lat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później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Generalna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Prokuratura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umorzyła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postępowanie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karne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wobec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generała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powodu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braku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dowodów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winy.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Dopiero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 1989 r., po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upływie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36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lat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od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jego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śmierci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postanowieniem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prokuratora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generalnego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PRL gen. „Nil”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został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pełni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zrehabilitowany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-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stwierdzono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że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popełnił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zarzucanego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mu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czynu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dopuścił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się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zarzuconej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mu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zbrodni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i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był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całkowicie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niewinny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Jego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symboliczny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grób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znajduje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się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kwaterze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„Ł”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Cmentarza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Wojskowego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Powązkach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1599" dirty="0" err="1">
                <a:solidFill>
                  <a:srgbClr val="000000"/>
                </a:solidFill>
                <a:latin typeface="Celandine"/>
              </a:rPr>
              <a:t>Warszawie</a:t>
            </a:r>
            <a:r>
              <a:rPr lang="en-US" sz="1599" dirty="0">
                <a:solidFill>
                  <a:srgbClr val="000000"/>
                </a:solidFill>
                <a:latin typeface="Celandine"/>
              </a:rPr>
              <a:t>.</a:t>
            </a:r>
          </a:p>
          <a:p>
            <a:pPr algn="just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Celandine"/>
            </a:endParaRPr>
          </a:p>
          <a:p>
            <a:pPr algn="ctr">
              <a:lnSpc>
                <a:spcPts val="4759"/>
              </a:lnSpc>
            </a:pPr>
            <a:endParaRPr lang="en-US" sz="1599" dirty="0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23613" y="438785"/>
            <a:ext cx="1351866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SYLWETKI “WYKLĘTYCH”- AUGUST EMIL FIELDORF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66335" y="1322669"/>
            <a:ext cx="5427416" cy="7935631"/>
            <a:chOff x="0" y="0"/>
            <a:chExt cx="2241159" cy="3276883"/>
          </a:xfrm>
        </p:grpSpPr>
        <p:sp>
          <p:nvSpPr>
            <p:cNvPr id="7" name="Freeform 7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5"/>
              <a:stretch>
                <a:fillRect t="-1205" b="-120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87955" y="1200055"/>
            <a:ext cx="5427416" cy="7935631"/>
            <a:chOff x="0" y="0"/>
            <a:chExt cx="2241159" cy="3276883"/>
          </a:xfrm>
        </p:grpSpPr>
        <p:sp>
          <p:nvSpPr>
            <p:cNvPr id="5" name="Freeform 5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5"/>
              <a:stretch>
                <a:fillRect t="-915" b="-91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392816" y="1253237"/>
            <a:ext cx="11273575" cy="808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"/>
              </a:lnSpc>
            </a:pPr>
            <a:endParaRPr/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Witold Pilecki herbu Leliwa, ps. „Witold”, “Druh”, kryptonim T-IV2 (13.05.1901r. - 25.05.1948 r.) 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– rotmistrz kawalerii Wojska Polskiego, współzałożyciel Tajnej Armii Polskiej, żołnierz Armii Krajowej, 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więzień i organizator ruchu oporu w KL Auschwitz. Autor raportów o Holocauście, tzw. Raportów Pileckiego. 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Oskarżony i skazany przez władze komunistyczne Polski Ludowej na karę śmierci, stracony w 1948. </a:t>
            </a:r>
          </a:p>
          <a:p>
            <a:pPr algn="ctr">
              <a:lnSpc>
                <a:spcPts val="2715"/>
              </a:lnSpc>
            </a:pPr>
            <a:endParaRPr lang="en-US" sz="150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Pochodził z rodziny szlacheckiej o silnych tradycjach patriotycznych. Od 1914 należał do zakazanego przez władze rosyjskie harcerstwa. W latach 1918–1921 służył w Wojsku Polskim, walczył podczas wojny z bolszewikami – m.in. uczestniczył w obronie Grodna oraz Bitwie Warszawskiej. Po wojnie zdemobilizowany. Sąsiadem Pileckich był marszałek Edward Śmigły-Rydz. Tuż przed wojną z jego inicjatywy Witold Pilecki podjął współpracę z polskim kontrwywiadem.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W sierpniu 1939 został ponownie zmobilizowany. Walczył w kampanii wrześniowej. Po jej zakończeniu przedostał się do Warszawy, został jednym z organizatorów powołanej 9 listopada 1939 konspiracyjnej organizacji Tajnej Armii Polskiej. 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Pod koniec sierpnia 1940 roku kierownictwo TAP zwołało naradę omawiającą bieżącą sytuację, podczas której poruszono również sprawę obozów koncentracyjnych masowo wówczas zakładanych przez Niemców w okupowanej Polsce. Na zebraniu tym przedstawiono propozycję aby ktoś ze ścisłego kierownictwa przedostał się do niemieckiego obozu koncentracyjnego Auschwitz w celu skontaktowania się z uwięzionymi członkami organizacji, zebrania informacji wywiadowczych na temat jego funkcjonowania oraz zorganizowania wewnątrz ruchu oporu. Według różnych źródeł Pilecki był inicjatorem i pomysłodawcą tego planu. Ostatecznie on sam decydował się również na jego realizację. Do obozu Pilecki trafił w nocy z 21 na 22 września 1940 wraz z tzw. drugim transportem warszawskim. Jako więzień nr 4859 był głównym organizatorem konspiracji w obozie. W nocy z 26 na 27 kwietnia 1943 Pilecki wraz z dwoma współwięźniami zdołał uciec z obozu.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W 1943–1944 służył w oddziale III Kedywu KG AK, brał udział w powstaniu warszawskim. Po zakończeniu wojny, w grudniu 1945 wrócił do Warszawy i rozpoczął działalność w strukturach podziemnych i konspiracyjnych. Poświęcał również swój czas również na gromadzenie materiałów  i spisywanie wspomnień o KL Auschwitz.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Został aresztowany 8 maja 1947 roku. W areszcie był torturowany przez funkcjonariuszy Urzędu Bezpieczeństwa. W trakcie ostatniego, jak się później okazało, widzenia z żoną, wyznał jej w tym kontekście: “Oświęcim to była igraszka”. 15 marca 1948 rotmistrz, po „pokazowym procesie” został skazany na karę śmierci. Wyrok wykonano dnia 25 maja w więzieniu mokotowskim na Rakowieckiej, poprzez strzał w tył głowy. Unieważnienie wyroku nastąpiło w 1990. Pośmiertnie, w 2006 otrzymał Order Orła Białego, a w 2013 został awansowany do stopnia pułkownika.</a:t>
            </a:r>
          </a:p>
          <a:p>
            <a:pPr algn="just">
              <a:lnSpc>
                <a:spcPts val="2353"/>
              </a:lnSpc>
            </a:pPr>
            <a:endParaRPr lang="en-US" sz="1300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42596" y="438785"/>
            <a:ext cx="1114928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SYLWETKI “WYKLĘTYCH”- WITOLD PILECKI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383447" y="1322669"/>
            <a:ext cx="5427416" cy="7935631"/>
            <a:chOff x="0" y="0"/>
            <a:chExt cx="2241159" cy="3276883"/>
          </a:xfrm>
        </p:grpSpPr>
        <p:sp>
          <p:nvSpPr>
            <p:cNvPr id="5" name="Freeform 5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5"/>
              <a:stretch>
                <a:fillRect l="-1552" r="-155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30008" y="1673321"/>
            <a:ext cx="11273575" cy="688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"/>
              </a:lnSpc>
            </a:pPr>
            <a:endParaRPr/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Danuta Helena Siedzikówna, ps. „Inka” (3.09.1928 – 28.08.1946r. w Gdańsku) 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– sanitariuszka 4. szwadronu odtworzonej na Białostocczyźnie 5 Wileńskiej Brygady AK, 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pośmiertnie mianowana podporucznikiem Wojska Polskiego.</a:t>
            </a:r>
          </a:p>
          <a:p>
            <a:pPr algn="just">
              <a:lnSpc>
                <a:spcPts val="2715"/>
              </a:lnSpc>
            </a:pPr>
            <a:endParaRPr lang="en-US" sz="150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2534"/>
              </a:lnSpc>
            </a:pPr>
            <a:r>
              <a:rPr lang="en-US" sz="1400">
                <a:solidFill>
                  <a:srgbClr val="000000"/>
                </a:solidFill>
                <a:latin typeface="Celandine"/>
              </a:rPr>
              <a:t>Była córką Wacława Siedzika, leśniczego, i Eugenii z domu Tymińskiej. Miała dwie siostry, Wiesławę i Irenę. 10 lutego 1940r. ojciec został wywieziony przez Sowietów do łagru w ramach pierwszej wielkiej wywózki mieszkańców Kresów na Wschód. Stamtąd przedostał się do nowo formowanej armii Władysława Andersa. Zmarł 6 czerwca 1943 w Teheranie. Jej matka współpracowała z Armią Krajową, została aresztowana przez Gestapo w listopadzie 1942, a we wrześniu 1943 rozstrzelana w lesie pod Białymstokiem.</a:t>
            </a:r>
          </a:p>
          <a:p>
            <a:pPr algn="just">
              <a:lnSpc>
                <a:spcPts val="2534"/>
              </a:lnSpc>
            </a:pPr>
            <a:r>
              <a:rPr lang="en-US" sz="1400">
                <a:solidFill>
                  <a:srgbClr val="000000"/>
                </a:solidFill>
                <a:latin typeface="Celandine"/>
              </a:rPr>
              <a:t>Kontynuując „rodzinne tradycje” Danuta w 1943 roku razem z siostrą Wiesławą wstąpiły do AK. W lipcu 1946 roku została aresztowana  i osadzona w więzieniu w Gdańsku jako więzień specjalny. W śledztwie była bita i poniżana, mimo to odmówiła składania zeznań obciążających członków brygad wileńskich AK. Danuta Siedzikówna została skazana na śmierć 3 sierpnia 1946 przez Wojskowy Sąd Rejonowy kierowany przez majora Adama Gajewskiego. Wyrok wykonano 28 sierpnia 1946 r. Danuta Siedzikówna została zastrzelona wraz z Feliksem Selmanowiczem ps. „Zagończyk”. Według relacji przymusowego świadka egzekucji, ks. Mariana Prusaka, ostatnimi słowami “Inki” było: Niech żyje Polska! Niech żyje „Łupaszko”!</a:t>
            </a:r>
          </a:p>
          <a:p>
            <a:pPr algn="just">
              <a:lnSpc>
                <a:spcPts val="2534"/>
              </a:lnSpc>
            </a:pPr>
            <a:r>
              <a:rPr lang="en-US" sz="1400">
                <a:solidFill>
                  <a:srgbClr val="000000"/>
                </a:solidFill>
                <a:latin typeface="Celandine"/>
              </a:rPr>
              <a:t>Miejsce pochówku Danuty Siedzikówny do 2014 było nieznane. We wrześniu tego samego roku, w ramach prac zespołu ds. poszukiwań nieznanych miejsc pochówku ofiar terroru komunistycznego IPN, na Cmentarzu Garnizonowym w Gdańsku odnaleziono nieoznaczony grób, w którym, jak przypuszczano, spoczywały szczątki Danuty Siedzikówny oraz Feliksa Selmanowicza. W odniesieniu do Danuty Siedzikówny informacja ta została ostatecznie potwierdzona 1 marca 2015 roku. 28 sierpnia 2016 odbył się uroczysty państwowy pogrzeb Danuty Siedzikówny oraz Feliksa Selmanowicza (ps. „Zagończyk”) na Cmentarzu Garnizonowym w Gdańsku. Liturgii pogrzebowej sprawowanej w Bazylice Konkatedralnej w Gdańsku przewodniczył abp Sławoj Leszek Głódź. Prezydent Andrzej Duda wydał postanowienie o mianowaniu Danuty Siedzikówny na pierwszy stopień oficerski.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24937" y="438785"/>
            <a:ext cx="1240869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SYLWETKI “WYKLĘTYCH”- DANUTA SIEDZIKÓWNA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11899" y="1521658"/>
            <a:ext cx="5427416" cy="7935631"/>
            <a:chOff x="0" y="0"/>
            <a:chExt cx="2241159" cy="3276883"/>
          </a:xfrm>
        </p:grpSpPr>
        <p:sp>
          <p:nvSpPr>
            <p:cNvPr id="5" name="Freeform 5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5"/>
              <a:stretch>
                <a:fillRect l="-1953" r="-195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481964" y="1884008"/>
            <a:ext cx="11273575" cy="715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"/>
              </a:lnSpc>
            </a:pPr>
            <a:endParaRPr/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Łukasz Konrad Ciepliński ps. „Pług”, „Ostrowski”, „Ludwik”, „Apk”, „Grzmot”, „Bogdan” (26.11.1913- 1.03.1951r. w Warszawie) 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– podpułkownik piechoty Wojska Polskiego (w 2013 r. awansowany pośmiertnie do stopnia pułkownika), żołnierz Organizacji Orła Białego, ZWZ-AK oraz NIE i DSZ, prezes IV Komendy Zrzeszenia Wolność i Niezawisłość, kawaler Orderu Orła Białego.</a:t>
            </a:r>
          </a:p>
          <a:p>
            <a:pPr algn="ctr">
              <a:lnSpc>
                <a:spcPts val="2715"/>
              </a:lnSpc>
            </a:pPr>
            <a:endParaRPr lang="en-US" sz="150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Urodził się w rodzinie o tradycjach patriotycznych. Po ukończeniu szkoły powszechnej uczęszczał do Korpusu Kadetów w Rawiczu.                                      W latach 1934-1936 był słuchaczem Szkoły Podchorążych Piechoty w Komorowie-Ostrowi Mazowieckiej, którą ukończył w stopniu podporucznika.       Od 1936 r. służył w 62 Pułku Piechoty w Bydgoszczy.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Po wybuchu II wojny światowej w szeregach tej jednostki uczestniczył w wojnie obronnej 1939 jako dowódca kompanii przeciwpancernej. Po kapitulacji zaangażował się w działalność konspiracyjną; został mianowany komendantem Podokręgu Rzeszowskiego Organizacji Orła Białego.  Po scaleniu OOB z ZWZ objął funkcję komendanta Obwodu Rzeszów. Doprowadził do doskonałego zorganizowania struktur wywiadu i kontrwywiadu. Przyczynił się do uruchomienia na Rzeszowszczyźnie konspiracyjnej fabryki broni. Prowadził ascetyczny tryb życia, odznaczał się wyjątkową pobożnością.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W ramach akcji „Burza” jego oddziały brały udział w wyzwalaniu Rzeszowa. W połowie sierpnia wobec nakazu radzieckiego komendanta wojskowego o złożeniu broni przez AK zdecydował o zejściu w konspirację. Był przeciwny ujawnianiu się żołnierzy AK i wstępowaniu do LWP – wydał rozkaz o bojkocie mobilizacji. Został aresztowany w Zabrzu przez funkcjonariuszy UB 28 listopada 1947r. 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Brutalne i okrutne śledztwo wobec podpułkownika Łukasza Cieplińskiego i jego współpracowników trwało aż trzy lata i było prowadzone pod bezpośrednim nadzorem NKWD. Był przetrzymywany w warszawskim więzieniu mokotowskim. Zachowały się grypsy więzienne adresowane do rodziny w ostatnich miesiącach życia Łukasza Cieplińskiego.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14 października ppłk Łukasz Ciepliński został skazany na 5-krotną karę śmierci oraz 30 lat więzienia. Przed śmiercią Łukasz Ciepliński powiedział współwięźniowi, że będzie trzymał w ustach medalik i po tym będzie można odnaleźć jego zwłoki. Wyrok śmierci został wykonany 1 marca 1951, Łukasz Ciepliński został zabity strzałem w tył głowy w piwnicy pomieszczeń gospodarczych więzienia UB na Mokotowie w Warszawie. Według współwięźniów wszyscy oskarżeni w procesie zostali straceni tego samego dnia, choć w aktach znajdują się dwie daty: 1 marca i 1 czerwca.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Miejsce pochówku Łukasza Cieplińskiego nie jest znane.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24937" y="438785"/>
            <a:ext cx="1240869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SYLWETKI “WYKLĘTYCH”- ŁUKASZ CIEPLIŃSKI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11899" y="1322669"/>
            <a:ext cx="5427416" cy="7935631"/>
            <a:chOff x="0" y="0"/>
            <a:chExt cx="2241159" cy="3276883"/>
          </a:xfrm>
        </p:grpSpPr>
        <p:sp>
          <p:nvSpPr>
            <p:cNvPr id="5" name="Freeform 5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5"/>
              <a:stretch>
                <a:fillRect l="-1482" r="-148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481964" y="1884008"/>
            <a:ext cx="11152046" cy="719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9"/>
              </a:lnSpc>
            </a:pPr>
            <a:endParaRPr/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Władysław Antoni Koba, (8.01.1914 w Jarosławiu - 31.01.1949 r. w Rzeszowie)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nazwisko konspiracyjne „Marcin Gruda”, pseudonimy: „Marcin”, „Rak”, „Tor”, „Żyła” ,</a:t>
            </a:r>
          </a:p>
          <a:p>
            <a:pPr algn="ctr">
              <a:lnSpc>
                <a:spcPts val="2715"/>
              </a:lnSpc>
            </a:pPr>
            <a:r>
              <a:rPr lang="en-US" sz="1500">
                <a:solidFill>
                  <a:srgbClr val="761211"/>
                </a:solidFill>
                <a:latin typeface="Celandine"/>
              </a:rPr>
              <a:t>oficer służby stałej Wojska Polskiego i Armii Krajowej, działacz WiN.</a:t>
            </a:r>
          </a:p>
          <a:p>
            <a:pPr algn="ctr">
              <a:lnSpc>
                <a:spcPts val="2715"/>
              </a:lnSpc>
            </a:pPr>
            <a:endParaRPr lang="en-US" sz="150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Pochodził z rodziny mieszczańsko-kupiecko-rzemieślniczej o tradycjach patriotycznych. W 1935 roku ukończył Szkołę Podchorążych Piechoty w Komorowie. Po ukończeniu podchorążówki, aż do wybuchu wojny we wrześniu 1939 służył jako oficer służby stałej piechoty w 3 Pułku Piechoty Legionów w Jarosławiu.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W szeregach tego pułku, jako dowódca kompanii, uczestniczył w kampanii wrześniowej 1939r. Jesienią 1939 podjął działalność konspiracyjną w SZP. Od 1943 był dowódcą plutonu dywersyjnego Obwodu AK Jarosław i oficerem dywersji Obwodu. Zorganizował wiele akcji zbrojnych i dywersyjnych,  w których sam również brał udział. Jesienią 1944 został przeniesiony do Obwodu AK Przemyśl, gdzie 4 stycznia 1945 objął funkcję adiutanta Komendy Obwodu. W Przemyślu przyjął pseudonim „Żyła”. Za swoją działalność był poszukiwany przez UB i NKWD.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W 1945, po rozwiązaniu AK objął funkcję Komendanta Obwodu Przemyśl organizacji „NIE”, a następnie, aż do jej rozwiązania, był komendantem Obwodu Przemyśl DSZ. W Przemyślu występował pod nazwiskiem „Marcin Gruda” i pracował jako księgowy w biurze drogowym PKP. Od chwili powołania Zrzeszenia „Wolność i Niezawisłość” we wrześniu 1945 do wiosny 1946 był kierownikiem Rady WiN Przemyśl, a od wiosny do października 1946 Rejonu Przemyskiego WiN (kryptonim „Wschód”) w Okręgu Rzeszowskim. W październiku 1946 został przeniesiony do Komendy Rzeszowskiego Okręgu WiN. Do maja 1947 był zastępcą kierownika (prezesa) Okręgu WiN. 4 maja 1947 został mianowany kierownikiem Rzeszowskiego Okręgu WiN, którą to funkcję pełnił do dnia aresztowania.</a:t>
            </a:r>
          </a:p>
          <a:p>
            <a:pPr algn="just">
              <a:lnSpc>
                <a:spcPts val="2353"/>
              </a:lnSpc>
            </a:pPr>
            <a:r>
              <a:rPr lang="en-US" sz="1300">
                <a:solidFill>
                  <a:srgbClr val="000000"/>
                </a:solidFill>
                <a:latin typeface="Celandine"/>
              </a:rPr>
              <a:t>26 września 1947 został aresztowany w Przemyślu przez funkcjonariuszy rzeszowskiego WUBP[1]. Wyrokiem WSR w Rzeszowie 21 października 1948 został skazany na karę śmierci, utratę praw publicznych, obywatelskich i honorowych na zawsze oraz przepadek mienia. 5 stycznia 1949 NSW w Warszawie na rozprawie niejawnej utrzymał w mocy wyrok śmierci. Bolesław Bierut decyzją z 23 stycznia 1949 nie skorzystał z prawa łaski. 31 stycznia 1949 o godz. 20:30 wyrok wykonano w więzieniu na Zamku Lubomirskich w Rzeszowie. Ciało pochowano na cmentarzu w Zwięczycy w Rzeszowie w zbiorowej mogile</a:t>
            </a:r>
            <a:r>
              <a:rPr lang="en-US" sz="1300">
                <a:solidFill>
                  <a:srgbClr val="761211"/>
                </a:solidFill>
                <a:latin typeface="Celandine"/>
              </a:rPr>
              <a:t>.</a:t>
            </a:r>
          </a:p>
          <a:p>
            <a:pPr algn="ctr">
              <a:lnSpc>
                <a:spcPts val="2715"/>
              </a:lnSpc>
            </a:pPr>
            <a:endParaRPr lang="en-US" sz="1300">
              <a:solidFill>
                <a:srgbClr val="761211"/>
              </a:solidFill>
              <a:latin typeface="Celand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24937" y="438785"/>
            <a:ext cx="1240869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SYLWETKI “WYKLĘTYCH”- WŁADYSŁAW KOBA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58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49428" y="1898878"/>
            <a:ext cx="5427416" cy="7935631"/>
            <a:chOff x="0" y="0"/>
            <a:chExt cx="2241159" cy="3276883"/>
          </a:xfrm>
        </p:grpSpPr>
        <p:sp>
          <p:nvSpPr>
            <p:cNvPr id="4" name="Freeform 4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3"/>
              <a:stretch>
                <a:fillRect l="-7641" r="-764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25236" y="1797194"/>
            <a:ext cx="5427416" cy="7935631"/>
            <a:chOff x="0" y="0"/>
            <a:chExt cx="2241159" cy="3276883"/>
          </a:xfrm>
        </p:grpSpPr>
        <p:sp>
          <p:nvSpPr>
            <p:cNvPr id="6" name="Freeform 6"/>
            <p:cNvSpPr/>
            <p:nvPr/>
          </p:nvSpPr>
          <p:spPr>
            <a:xfrm>
              <a:off x="-7620" y="-2540"/>
              <a:ext cx="2248779" cy="3279424"/>
            </a:xfrm>
            <a:custGeom>
              <a:avLst/>
              <a:gdLst/>
              <a:ahLst/>
              <a:cxnLst/>
              <a:rect l="l" t="t" r="r" b="b"/>
              <a:pathLst>
                <a:path w="2248779" h="3279424">
                  <a:moveTo>
                    <a:pt x="2248779" y="589189"/>
                  </a:moveTo>
                  <a:cubicBezTo>
                    <a:pt x="2247409" y="589189"/>
                    <a:pt x="2246039" y="589189"/>
                    <a:pt x="2244669" y="587291"/>
                  </a:cubicBezTo>
                  <a:cubicBezTo>
                    <a:pt x="2237820" y="585392"/>
                    <a:pt x="2229600" y="587291"/>
                    <a:pt x="2225491" y="577798"/>
                  </a:cubicBezTo>
                  <a:cubicBezTo>
                    <a:pt x="2224121" y="574001"/>
                    <a:pt x="2220011" y="570204"/>
                    <a:pt x="2217271" y="568306"/>
                  </a:cubicBezTo>
                  <a:cubicBezTo>
                    <a:pt x="2211792" y="560711"/>
                    <a:pt x="2204942" y="553117"/>
                    <a:pt x="2198093" y="545523"/>
                  </a:cubicBezTo>
                  <a:lnTo>
                    <a:pt x="2185764" y="528436"/>
                  </a:lnTo>
                  <a:cubicBezTo>
                    <a:pt x="2184394" y="526538"/>
                    <a:pt x="2184394" y="524639"/>
                    <a:pt x="2184394" y="522741"/>
                  </a:cubicBezTo>
                  <a:cubicBezTo>
                    <a:pt x="2181654" y="518943"/>
                    <a:pt x="2177544" y="515146"/>
                    <a:pt x="2173435" y="515146"/>
                  </a:cubicBezTo>
                  <a:cubicBezTo>
                    <a:pt x="2166585" y="513248"/>
                    <a:pt x="2159736" y="513248"/>
                    <a:pt x="2152886" y="511349"/>
                  </a:cubicBezTo>
                  <a:lnTo>
                    <a:pt x="2147406" y="511349"/>
                  </a:lnTo>
                  <a:cubicBezTo>
                    <a:pt x="2140557" y="507552"/>
                    <a:pt x="2135077" y="505654"/>
                    <a:pt x="2128228" y="507552"/>
                  </a:cubicBezTo>
                  <a:cubicBezTo>
                    <a:pt x="2125488" y="507552"/>
                    <a:pt x="2122748" y="507552"/>
                    <a:pt x="2121378" y="503755"/>
                  </a:cubicBezTo>
                  <a:cubicBezTo>
                    <a:pt x="2120009" y="499958"/>
                    <a:pt x="2117268" y="498059"/>
                    <a:pt x="2115899" y="496161"/>
                  </a:cubicBezTo>
                  <a:cubicBezTo>
                    <a:pt x="2113159" y="492364"/>
                    <a:pt x="2109049" y="490465"/>
                    <a:pt x="2106309" y="488567"/>
                  </a:cubicBezTo>
                  <a:cubicBezTo>
                    <a:pt x="2100830" y="482871"/>
                    <a:pt x="2096720" y="477176"/>
                    <a:pt x="2089870" y="477176"/>
                  </a:cubicBezTo>
                  <a:cubicBezTo>
                    <a:pt x="2084391" y="477176"/>
                    <a:pt x="2078911" y="475277"/>
                    <a:pt x="2073432" y="473378"/>
                  </a:cubicBezTo>
                  <a:cubicBezTo>
                    <a:pt x="2072062" y="473378"/>
                    <a:pt x="2072062" y="473378"/>
                    <a:pt x="2072062" y="471480"/>
                  </a:cubicBezTo>
                  <a:cubicBezTo>
                    <a:pt x="2067952" y="463886"/>
                    <a:pt x="2061103" y="461987"/>
                    <a:pt x="2054253" y="461987"/>
                  </a:cubicBezTo>
                  <a:cubicBezTo>
                    <a:pt x="2051513" y="461987"/>
                    <a:pt x="2048773" y="460089"/>
                    <a:pt x="2048773" y="458190"/>
                  </a:cubicBezTo>
                  <a:cubicBezTo>
                    <a:pt x="2047404" y="452494"/>
                    <a:pt x="2044664" y="450596"/>
                    <a:pt x="2041924" y="450596"/>
                  </a:cubicBezTo>
                  <a:cubicBezTo>
                    <a:pt x="2037814" y="450596"/>
                    <a:pt x="2033705" y="448697"/>
                    <a:pt x="2030965" y="450596"/>
                  </a:cubicBezTo>
                  <a:cubicBezTo>
                    <a:pt x="2020005" y="456292"/>
                    <a:pt x="2011786" y="444900"/>
                    <a:pt x="2002197" y="443002"/>
                  </a:cubicBezTo>
                  <a:lnTo>
                    <a:pt x="2000827" y="441103"/>
                  </a:lnTo>
                  <a:cubicBezTo>
                    <a:pt x="1998087" y="431611"/>
                    <a:pt x="1991237" y="431611"/>
                    <a:pt x="1984388" y="429712"/>
                  </a:cubicBezTo>
                  <a:cubicBezTo>
                    <a:pt x="1984388" y="427813"/>
                    <a:pt x="1985758" y="427813"/>
                    <a:pt x="1985758" y="425915"/>
                  </a:cubicBezTo>
                  <a:cubicBezTo>
                    <a:pt x="1984388" y="425915"/>
                    <a:pt x="1983018" y="427813"/>
                    <a:pt x="1980278" y="427813"/>
                  </a:cubicBezTo>
                  <a:cubicBezTo>
                    <a:pt x="1978909" y="427813"/>
                    <a:pt x="1976169" y="429712"/>
                    <a:pt x="1974799" y="427813"/>
                  </a:cubicBezTo>
                  <a:cubicBezTo>
                    <a:pt x="1972059" y="422118"/>
                    <a:pt x="1967949" y="416422"/>
                    <a:pt x="1967949" y="410727"/>
                  </a:cubicBezTo>
                  <a:cubicBezTo>
                    <a:pt x="1967949" y="405031"/>
                    <a:pt x="1963840" y="405031"/>
                    <a:pt x="1962470" y="403132"/>
                  </a:cubicBezTo>
                  <a:lnTo>
                    <a:pt x="1959730" y="403132"/>
                  </a:lnTo>
                  <a:cubicBezTo>
                    <a:pt x="1954250" y="395538"/>
                    <a:pt x="1948771" y="393640"/>
                    <a:pt x="1941921" y="399335"/>
                  </a:cubicBezTo>
                  <a:cubicBezTo>
                    <a:pt x="1940551" y="393640"/>
                    <a:pt x="1943291" y="386045"/>
                    <a:pt x="1937811" y="384147"/>
                  </a:cubicBezTo>
                  <a:lnTo>
                    <a:pt x="1937811" y="382248"/>
                  </a:lnTo>
                  <a:cubicBezTo>
                    <a:pt x="1940551" y="372756"/>
                    <a:pt x="1936441" y="367060"/>
                    <a:pt x="1930962" y="363263"/>
                  </a:cubicBezTo>
                  <a:cubicBezTo>
                    <a:pt x="1926852" y="359466"/>
                    <a:pt x="1925482" y="355669"/>
                    <a:pt x="1925482" y="349973"/>
                  </a:cubicBezTo>
                  <a:lnTo>
                    <a:pt x="1925482" y="342379"/>
                  </a:lnTo>
                  <a:cubicBezTo>
                    <a:pt x="1920003" y="340480"/>
                    <a:pt x="1917263" y="332886"/>
                    <a:pt x="1914523" y="327191"/>
                  </a:cubicBezTo>
                  <a:cubicBezTo>
                    <a:pt x="1913153" y="319597"/>
                    <a:pt x="1910413" y="313901"/>
                    <a:pt x="1907674" y="308205"/>
                  </a:cubicBezTo>
                  <a:cubicBezTo>
                    <a:pt x="1904934" y="302510"/>
                    <a:pt x="1899454" y="298713"/>
                    <a:pt x="1899454" y="289220"/>
                  </a:cubicBezTo>
                  <a:cubicBezTo>
                    <a:pt x="1899454" y="283524"/>
                    <a:pt x="1898084" y="277829"/>
                    <a:pt x="1896714" y="272133"/>
                  </a:cubicBezTo>
                  <a:cubicBezTo>
                    <a:pt x="1893975" y="264539"/>
                    <a:pt x="1891235" y="258843"/>
                    <a:pt x="1887125" y="251249"/>
                  </a:cubicBezTo>
                  <a:cubicBezTo>
                    <a:pt x="1889865" y="245553"/>
                    <a:pt x="1892605" y="241756"/>
                    <a:pt x="1888495" y="236061"/>
                  </a:cubicBezTo>
                  <a:lnTo>
                    <a:pt x="1888495" y="232264"/>
                  </a:lnTo>
                  <a:cubicBezTo>
                    <a:pt x="1888495" y="230365"/>
                    <a:pt x="1887125" y="228466"/>
                    <a:pt x="1887125" y="226568"/>
                  </a:cubicBezTo>
                  <a:cubicBezTo>
                    <a:pt x="1885755" y="224669"/>
                    <a:pt x="1883015" y="222771"/>
                    <a:pt x="1881645" y="220872"/>
                  </a:cubicBezTo>
                  <a:cubicBezTo>
                    <a:pt x="1877536" y="215177"/>
                    <a:pt x="1874796" y="207583"/>
                    <a:pt x="1867946" y="211380"/>
                  </a:cubicBezTo>
                  <a:cubicBezTo>
                    <a:pt x="1865207" y="203785"/>
                    <a:pt x="1863837" y="196191"/>
                    <a:pt x="1862467" y="188597"/>
                  </a:cubicBezTo>
                  <a:cubicBezTo>
                    <a:pt x="1861097" y="182901"/>
                    <a:pt x="1859727" y="179104"/>
                    <a:pt x="1858357" y="173409"/>
                  </a:cubicBezTo>
                  <a:lnTo>
                    <a:pt x="1858357" y="171510"/>
                  </a:lnTo>
                  <a:cubicBezTo>
                    <a:pt x="1861097" y="163916"/>
                    <a:pt x="1856987" y="158220"/>
                    <a:pt x="1856987" y="152525"/>
                  </a:cubicBezTo>
                  <a:cubicBezTo>
                    <a:pt x="1856987" y="148728"/>
                    <a:pt x="1854247" y="144931"/>
                    <a:pt x="1852878" y="141134"/>
                  </a:cubicBezTo>
                  <a:cubicBezTo>
                    <a:pt x="1851508" y="135438"/>
                    <a:pt x="1847398" y="131641"/>
                    <a:pt x="1847398" y="125945"/>
                  </a:cubicBezTo>
                  <a:lnTo>
                    <a:pt x="1847398" y="95569"/>
                  </a:lnTo>
                  <a:cubicBezTo>
                    <a:pt x="1846028" y="84177"/>
                    <a:pt x="1843288" y="78482"/>
                    <a:pt x="1833699" y="76583"/>
                  </a:cubicBezTo>
                  <a:cubicBezTo>
                    <a:pt x="1832329" y="76583"/>
                    <a:pt x="1830959" y="76583"/>
                    <a:pt x="1830959" y="74685"/>
                  </a:cubicBezTo>
                  <a:cubicBezTo>
                    <a:pt x="1828219" y="68989"/>
                    <a:pt x="1824110" y="67090"/>
                    <a:pt x="1818630" y="65192"/>
                  </a:cubicBezTo>
                  <a:cubicBezTo>
                    <a:pt x="1814520" y="65192"/>
                    <a:pt x="1811781" y="65192"/>
                    <a:pt x="1809041" y="67090"/>
                  </a:cubicBezTo>
                  <a:cubicBezTo>
                    <a:pt x="1802191" y="72786"/>
                    <a:pt x="1795341" y="78482"/>
                    <a:pt x="1789862" y="86076"/>
                  </a:cubicBezTo>
                  <a:cubicBezTo>
                    <a:pt x="1783013" y="93670"/>
                    <a:pt x="1777533" y="99366"/>
                    <a:pt x="1769313" y="93670"/>
                  </a:cubicBezTo>
                  <a:lnTo>
                    <a:pt x="1766574" y="93670"/>
                  </a:lnTo>
                  <a:cubicBezTo>
                    <a:pt x="1763834" y="91771"/>
                    <a:pt x="1759724" y="89873"/>
                    <a:pt x="1756984" y="87974"/>
                  </a:cubicBezTo>
                  <a:cubicBezTo>
                    <a:pt x="1755614" y="89873"/>
                    <a:pt x="1754245" y="91771"/>
                    <a:pt x="1750135" y="89873"/>
                  </a:cubicBezTo>
                  <a:cubicBezTo>
                    <a:pt x="1741915" y="87974"/>
                    <a:pt x="1735066" y="86076"/>
                    <a:pt x="1728217" y="78482"/>
                  </a:cubicBezTo>
                  <a:cubicBezTo>
                    <a:pt x="1726847" y="76583"/>
                    <a:pt x="1724107" y="76583"/>
                    <a:pt x="1722737" y="76583"/>
                  </a:cubicBezTo>
                  <a:cubicBezTo>
                    <a:pt x="1717257" y="74685"/>
                    <a:pt x="1710408" y="72786"/>
                    <a:pt x="1703558" y="68989"/>
                  </a:cubicBezTo>
                  <a:cubicBezTo>
                    <a:pt x="1709038" y="63293"/>
                    <a:pt x="1707668" y="59496"/>
                    <a:pt x="1704928" y="55699"/>
                  </a:cubicBezTo>
                  <a:cubicBezTo>
                    <a:pt x="1700818" y="48105"/>
                    <a:pt x="1695339" y="48105"/>
                    <a:pt x="1691229" y="51902"/>
                  </a:cubicBezTo>
                  <a:cubicBezTo>
                    <a:pt x="1681640" y="57598"/>
                    <a:pt x="1672051" y="65192"/>
                    <a:pt x="1661091" y="70888"/>
                  </a:cubicBezTo>
                  <a:cubicBezTo>
                    <a:pt x="1656982" y="74685"/>
                    <a:pt x="1651502" y="76583"/>
                    <a:pt x="1646022" y="78482"/>
                  </a:cubicBezTo>
                  <a:cubicBezTo>
                    <a:pt x="1641913" y="80380"/>
                    <a:pt x="1637803" y="78482"/>
                    <a:pt x="1633693" y="80380"/>
                  </a:cubicBezTo>
                  <a:cubicBezTo>
                    <a:pt x="1629584" y="82279"/>
                    <a:pt x="1625474" y="84177"/>
                    <a:pt x="1619994" y="82279"/>
                  </a:cubicBezTo>
                  <a:cubicBezTo>
                    <a:pt x="1618624" y="82279"/>
                    <a:pt x="1615885" y="84177"/>
                    <a:pt x="1614515" y="84177"/>
                  </a:cubicBezTo>
                  <a:cubicBezTo>
                    <a:pt x="1611775" y="86076"/>
                    <a:pt x="1610405" y="87974"/>
                    <a:pt x="1607665" y="86076"/>
                  </a:cubicBezTo>
                  <a:cubicBezTo>
                    <a:pt x="1602186" y="86076"/>
                    <a:pt x="1599446" y="89873"/>
                    <a:pt x="1596706" y="93670"/>
                  </a:cubicBezTo>
                  <a:cubicBezTo>
                    <a:pt x="1593966" y="97467"/>
                    <a:pt x="1591226" y="105061"/>
                    <a:pt x="1588487" y="106960"/>
                  </a:cubicBezTo>
                  <a:cubicBezTo>
                    <a:pt x="1584377" y="108858"/>
                    <a:pt x="1581637" y="112655"/>
                    <a:pt x="1578897" y="116453"/>
                  </a:cubicBezTo>
                  <a:cubicBezTo>
                    <a:pt x="1576157" y="120250"/>
                    <a:pt x="1573418" y="122148"/>
                    <a:pt x="1570678" y="124047"/>
                  </a:cubicBezTo>
                  <a:cubicBezTo>
                    <a:pt x="1566568" y="127844"/>
                    <a:pt x="1562458" y="129742"/>
                    <a:pt x="1558349" y="133539"/>
                  </a:cubicBezTo>
                  <a:cubicBezTo>
                    <a:pt x="1554239" y="139235"/>
                    <a:pt x="1548759" y="143032"/>
                    <a:pt x="1543280" y="143032"/>
                  </a:cubicBezTo>
                  <a:cubicBezTo>
                    <a:pt x="1537800" y="144931"/>
                    <a:pt x="1530951" y="144931"/>
                    <a:pt x="1525471" y="150626"/>
                  </a:cubicBezTo>
                  <a:cubicBezTo>
                    <a:pt x="1525471" y="150626"/>
                    <a:pt x="1524101" y="152525"/>
                    <a:pt x="1522731" y="152525"/>
                  </a:cubicBezTo>
                  <a:cubicBezTo>
                    <a:pt x="1517252" y="152525"/>
                    <a:pt x="1511772" y="150626"/>
                    <a:pt x="1506292" y="150626"/>
                  </a:cubicBezTo>
                  <a:cubicBezTo>
                    <a:pt x="1502183" y="150626"/>
                    <a:pt x="1495333" y="148728"/>
                    <a:pt x="1492593" y="158220"/>
                  </a:cubicBezTo>
                  <a:cubicBezTo>
                    <a:pt x="1492593" y="158220"/>
                    <a:pt x="1491224" y="160119"/>
                    <a:pt x="1489854" y="160119"/>
                  </a:cubicBezTo>
                  <a:cubicBezTo>
                    <a:pt x="1485744" y="162018"/>
                    <a:pt x="1481634" y="165815"/>
                    <a:pt x="1477525" y="167713"/>
                  </a:cubicBezTo>
                  <a:cubicBezTo>
                    <a:pt x="1477525" y="171510"/>
                    <a:pt x="1473415" y="173409"/>
                    <a:pt x="1470675" y="173409"/>
                  </a:cubicBezTo>
                  <a:cubicBezTo>
                    <a:pt x="1458346" y="171510"/>
                    <a:pt x="1447387" y="171510"/>
                    <a:pt x="1435057" y="165815"/>
                  </a:cubicBezTo>
                  <a:cubicBezTo>
                    <a:pt x="1429578" y="163916"/>
                    <a:pt x="1424098" y="160119"/>
                    <a:pt x="1417249" y="156322"/>
                  </a:cubicBezTo>
                  <a:cubicBezTo>
                    <a:pt x="1415879" y="156322"/>
                    <a:pt x="1414509" y="154423"/>
                    <a:pt x="1413139" y="154423"/>
                  </a:cubicBezTo>
                  <a:cubicBezTo>
                    <a:pt x="1403550" y="154423"/>
                    <a:pt x="1393960" y="156322"/>
                    <a:pt x="1383001" y="156322"/>
                  </a:cubicBezTo>
                  <a:lnTo>
                    <a:pt x="1381631" y="156322"/>
                  </a:lnTo>
                  <a:cubicBezTo>
                    <a:pt x="1376152" y="152525"/>
                    <a:pt x="1369302" y="154423"/>
                    <a:pt x="1363823" y="160119"/>
                  </a:cubicBezTo>
                  <a:cubicBezTo>
                    <a:pt x="1362453" y="162018"/>
                    <a:pt x="1359713" y="163916"/>
                    <a:pt x="1358343" y="163916"/>
                  </a:cubicBezTo>
                  <a:cubicBezTo>
                    <a:pt x="1351494" y="162018"/>
                    <a:pt x="1346014" y="160119"/>
                    <a:pt x="1339164" y="158220"/>
                  </a:cubicBezTo>
                  <a:cubicBezTo>
                    <a:pt x="1332315" y="156322"/>
                    <a:pt x="1326835" y="154423"/>
                    <a:pt x="1319986" y="154423"/>
                  </a:cubicBezTo>
                  <a:cubicBezTo>
                    <a:pt x="1314506" y="154423"/>
                    <a:pt x="1309027" y="152525"/>
                    <a:pt x="1303547" y="148728"/>
                  </a:cubicBezTo>
                  <a:cubicBezTo>
                    <a:pt x="1298067" y="144931"/>
                    <a:pt x="1292588" y="143032"/>
                    <a:pt x="1287108" y="139235"/>
                  </a:cubicBezTo>
                  <a:cubicBezTo>
                    <a:pt x="1284368" y="137336"/>
                    <a:pt x="1280259" y="137336"/>
                    <a:pt x="1276149" y="135438"/>
                  </a:cubicBezTo>
                  <a:cubicBezTo>
                    <a:pt x="1276149" y="129742"/>
                    <a:pt x="1277519" y="125945"/>
                    <a:pt x="1277519" y="122148"/>
                  </a:cubicBezTo>
                  <a:cubicBezTo>
                    <a:pt x="1270669" y="125945"/>
                    <a:pt x="1266560" y="124047"/>
                    <a:pt x="1262450" y="120250"/>
                  </a:cubicBezTo>
                  <a:cubicBezTo>
                    <a:pt x="1259710" y="118351"/>
                    <a:pt x="1255600" y="118351"/>
                    <a:pt x="1252861" y="116453"/>
                  </a:cubicBezTo>
                  <a:lnTo>
                    <a:pt x="1248751" y="116453"/>
                  </a:lnTo>
                  <a:cubicBezTo>
                    <a:pt x="1243271" y="112655"/>
                    <a:pt x="1236422" y="112655"/>
                    <a:pt x="1229572" y="112655"/>
                  </a:cubicBezTo>
                  <a:cubicBezTo>
                    <a:pt x="1221353" y="112655"/>
                    <a:pt x="1211764" y="110757"/>
                    <a:pt x="1203544" y="103163"/>
                  </a:cubicBezTo>
                  <a:cubicBezTo>
                    <a:pt x="1196695" y="97467"/>
                    <a:pt x="1188475" y="93670"/>
                    <a:pt x="1180256" y="95569"/>
                  </a:cubicBezTo>
                  <a:cubicBezTo>
                    <a:pt x="1176146" y="97467"/>
                    <a:pt x="1172036" y="101264"/>
                    <a:pt x="1167927" y="103163"/>
                  </a:cubicBezTo>
                  <a:cubicBezTo>
                    <a:pt x="1161077" y="106960"/>
                    <a:pt x="1155598" y="114554"/>
                    <a:pt x="1148748" y="118351"/>
                  </a:cubicBezTo>
                  <a:cubicBezTo>
                    <a:pt x="1141899" y="122148"/>
                    <a:pt x="1133679" y="125945"/>
                    <a:pt x="1125460" y="129742"/>
                  </a:cubicBezTo>
                  <a:cubicBezTo>
                    <a:pt x="1121350" y="131641"/>
                    <a:pt x="1117240" y="135438"/>
                    <a:pt x="1113131" y="137336"/>
                  </a:cubicBezTo>
                  <a:cubicBezTo>
                    <a:pt x="1106281" y="141134"/>
                    <a:pt x="1100802" y="143032"/>
                    <a:pt x="1093952" y="146829"/>
                  </a:cubicBezTo>
                  <a:cubicBezTo>
                    <a:pt x="1089842" y="148728"/>
                    <a:pt x="1084363" y="154423"/>
                    <a:pt x="1080253" y="156322"/>
                  </a:cubicBezTo>
                  <a:cubicBezTo>
                    <a:pt x="1072034" y="160119"/>
                    <a:pt x="1063814" y="165815"/>
                    <a:pt x="1054225" y="167713"/>
                  </a:cubicBezTo>
                  <a:cubicBezTo>
                    <a:pt x="1050115" y="169612"/>
                    <a:pt x="1048745" y="173409"/>
                    <a:pt x="1046005" y="175307"/>
                  </a:cubicBezTo>
                  <a:lnTo>
                    <a:pt x="1033676" y="181003"/>
                  </a:lnTo>
                  <a:cubicBezTo>
                    <a:pt x="1025457" y="184800"/>
                    <a:pt x="1018607" y="188597"/>
                    <a:pt x="1010388" y="190496"/>
                  </a:cubicBezTo>
                  <a:cubicBezTo>
                    <a:pt x="1006278" y="192394"/>
                    <a:pt x="1000799" y="194293"/>
                    <a:pt x="996689" y="196191"/>
                  </a:cubicBezTo>
                  <a:cubicBezTo>
                    <a:pt x="995319" y="196191"/>
                    <a:pt x="995319" y="198090"/>
                    <a:pt x="993949" y="198090"/>
                  </a:cubicBezTo>
                  <a:cubicBezTo>
                    <a:pt x="991209" y="201887"/>
                    <a:pt x="988470" y="205684"/>
                    <a:pt x="984360" y="207583"/>
                  </a:cubicBezTo>
                  <a:cubicBezTo>
                    <a:pt x="977510" y="211380"/>
                    <a:pt x="970661" y="215177"/>
                    <a:pt x="963811" y="217075"/>
                  </a:cubicBezTo>
                  <a:cubicBezTo>
                    <a:pt x="961072" y="218974"/>
                    <a:pt x="956962" y="218974"/>
                    <a:pt x="954222" y="218974"/>
                  </a:cubicBezTo>
                  <a:cubicBezTo>
                    <a:pt x="946003" y="220872"/>
                    <a:pt x="937783" y="226568"/>
                    <a:pt x="929564" y="230365"/>
                  </a:cubicBezTo>
                  <a:cubicBezTo>
                    <a:pt x="922714" y="234162"/>
                    <a:pt x="915865" y="236061"/>
                    <a:pt x="910385" y="239858"/>
                  </a:cubicBezTo>
                  <a:cubicBezTo>
                    <a:pt x="902166" y="243655"/>
                    <a:pt x="893946" y="247452"/>
                    <a:pt x="889837" y="258843"/>
                  </a:cubicBezTo>
                  <a:cubicBezTo>
                    <a:pt x="889837" y="260742"/>
                    <a:pt x="887097" y="260742"/>
                    <a:pt x="887097" y="260742"/>
                  </a:cubicBezTo>
                  <a:cubicBezTo>
                    <a:pt x="882987" y="262640"/>
                    <a:pt x="877508" y="264539"/>
                    <a:pt x="873398" y="266437"/>
                  </a:cubicBezTo>
                  <a:cubicBezTo>
                    <a:pt x="872028" y="268336"/>
                    <a:pt x="870658" y="266437"/>
                    <a:pt x="870658" y="264539"/>
                  </a:cubicBezTo>
                  <a:cubicBezTo>
                    <a:pt x="869288" y="256945"/>
                    <a:pt x="869288" y="247452"/>
                    <a:pt x="861069" y="243655"/>
                  </a:cubicBezTo>
                  <a:lnTo>
                    <a:pt x="859699" y="241756"/>
                  </a:lnTo>
                  <a:cubicBezTo>
                    <a:pt x="859699" y="232264"/>
                    <a:pt x="854219" y="228467"/>
                    <a:pt x="848740" y="224669"/>
                  </a:cubicBezTo>
                  <a:cubicBezTo>
                    <a:pt x="843260" y="220872"/>
                    <a:pt x="839150" y="218974"/>
                    <a:pt x="835041" y="211380"/>
                  </a:cubicBezTo>
                  <a:cubicBezTo>
                    <a:pt x="832301" y="205684"/>
                    <a:pt x="826821" y="201887"/>
                    <a:pt x="822712" y="196191"/>
                  </a:cubicBezTo>
                  <a:cubicBezTo>
                    <a:pt x="818602" y="192394"/>
                    <a:pt x="813122" y="190496"/>
                    <a:pt x="810382" y="182901"/>
                  </a:cubicBezTo>
                  <a:cubicBezTo>
                    <a:pt x="809013" y="179104"/>
                    <a:pt x="806273" y="177206"/>
                    <a:pt x="803533" y="173409"/>
                  </a:cubicBezTo>
                  <a:cubicBezTo>
                    <a:pt x="804903" y="173409"/>
                    <a:pt x="802163" y="173409"/>
                    <a:pt x="800793" y="171510"/>
                  </a:cubicBezTo>
                  <a:cubicBezTo>
                    <a:pt x="799423" y="169612"/>
                    <a:pt x="798053" y="169612"/>
                    <a:pt x="796683" y="167713"/>
                  </a:cubicBezTo>
                  <a:cubicBezTo>
                    <a:pt x="795314" y="163916"/>
                    <a:pt x="793944" y="160119"/>
                    <a:pt x="789834" y="160119"/>
                  </a:cubicBezTo>
                  <a:cubicBezTo>
                    <a:pt x="788464" y="160119"/>
                    <a:pt x="787094" y="158220"/>
                    <a:pt x="785724" y="156322"/>
                  </a:cubicBezTo>
                  <a:cubicBezTo>
                    <a:pt x="784354" y="156322"/>
                    <a:pt x="782984" y="154423"/>
                    <a:pt x="780245" y="154423"/>
                  </a:cubicBezTo>
                  <a:lnTo>
                    <a:pt x="763806" y="143032"/>
                  </a:lnTo>
                  <a:cubicBezTo>
                    <a:pt x="759696" y="139235"/>
                    <a:pt x="755586" y="133539"/>
                    <a:pt x="750107" y="131641"/>
                  </a:cubicBezTo>
                  <a:cubicBezTo>
                    <a:pt x="741887" y="127844"/>
                    <a:pt x="735038" y="122148"/>
                    <a:pt x="729558" y="112655"/>
                  </a:cubicBezTo>
                  <a:cubicBezTo>
                    <a:pt x="724079" y="103163"/>
                    <a:pt x="717229" y="97467"/>
                    <a:pt x="709010" y="91771"/>
                  </a:cubicBezTo>
                  <a:cubicBezTo>
                    <a:pt x="704900" y="87974"/>
                    <a:pt x="700790" y="86076"/>
                    <a:pt x="698050" y="84177"/>
                  </a:cubicBezTo>
                  <a:cubicBezTo>
                    <a:pt x="692571" y="78482"/>
                    <a:pt x="685721" y="74685"/>
                    <a:pt x="678872" y="70888"/>
                  </a:cubicBezTo>
                  <a:cubicBezTo>
                    <a:pt x="681612" y="65192"/>
                    <a:pt x="680242" y="65192"/>
                    <a:pt x="677502" y="63293"/>
                  </a:cubicBezTo>
                  <a:cubicBezTo>
                    <a:pt x="674762" y="61395"/>
                    <a:pt x="672022" y="61395"/>
                    <a:pt x="670652" y="59496"/>
                  </a:cubicBezTo>
                  <a:cubicBezTo>
                    <a:pt x="669283" y="53801"/>
                    <a:pt x="665173" y="53801"/>
                    <a:pt x="662433" y="50004"/>
                  </a:cubicBezTo>
                  <a:cubicBezTo>
                    <a:pt x="658323" y="44308"/>
                    <a:pt x="652844" y="38612"/>
                    <a:pt x="648734" y="32917"/>
                  </a:cubicBezTo>
                  <a:cubicBezTo>
                    <a:pt x="647364" y="31018"/>
                    <a:pt x="645994" y="29120"/>
                    <a:pt x="644624" y="29120"/>
                  </a:cubicBezTo>
                  <a:cubicBezTo>
                    <a:pt x="633665" y="27221"/>
                    <a:pt x="625446" y="17728"/>
                    <a:pt x="615856" y="12033"/>
                  </a:cubicBezTo>
                  <a:cubicBezTo>
                    <a:pt x="614486" y="10134"/>
                    <a:pt x="611747" y="8236"/>
                    <a:pt x="610377" y="8236"/>
                  </a:cubicBezTo>
                  <a:cubicBezTo>
                    <a:pt x="604897" y="8236"/>
                    <a:pt x="599418" y="10134"/>
                    <a:pt x="592568" y="10134"/>
                  </a:cubicBezTo>
                  <a:cubicBezTo>
                    <a:pt x="587088" y="10134"/>
                    <a:pt x="580239" y="8236"/>
                    <a:pt x="574759" y="6337"/>
                  </a:cubicBezTo>
                  <a:cubicBezTo>
                    <a:pt x="569280" y="4439"/>
                    <a:pt x="563800" y="4439"/>
                    <a:pt x="558320" y="1270"/>
                  </a:cubicBezTo>
                  <a:cubicBezTo>
                    <a:pt x="552841" y="0"/>
                    <a:pt x="548731" y="2540"/>
                    <a:pt x="544621" y="1270"/>
                  </a:cubicBezTo>
                  <a:cubicBezTo>
                    <a:pt x="541882" y="2540"/>
                    <a:pt x="535032" y="6337"/>
                    <a:pt x="530922" y="10134"/>
                  </a:cubicBezTo>
                  <a:cubicBezTo>
                    <a:pt x="525443" y="13931"/>
                    <a:pt x="519963" y="19627"/>
                    <a:pt x="514484" y="25323"/>
                  </a:cubicBezTo>
                  <a:cubicBezTo>
                    <a:pt x="507634" y="31018"/>
                    <a:pt x="499415" y="36714"/>
                    <a:pt x="491195" y="42409"/>
                  </a:cubicBezTo>
                  <a:cubicBezTo>
                    <a:pt x="489825" y="44308"/>
                    <a:pt x="487086" y="44308"/>
                    <a:pt x="484346" y="42409"/>
                  </a:cubicBezTo>
                  <a:cubicBezTo>
                    <a:pt x="481606" y="40511"/>
                    <a:pt x="478866" y="42409"/>
                    <a:pt x="476126" y="44308"/>
                  </a:cubicBezTo>
                  <a:cubicBezTo>
                    <a:pt x="472017" y="48105"/>
                    <a:pt x="466537" y="50004"/>
                    <a:pt x="462427" y="53801"/>
                  </a:cubicBezTo>
                  <a:cubicBezTo>
                    <a:pt x="455578" y="61395"/>
                    <a:pt x="448728" y="70888"/>
                    <a:pt x="439139" y="72786"/>
                  </a:cubicBezTo>
                  <a:cubicBezTo>
                    <a:pt x="433659" y="72786"/>
                    <a:pt x="428180" y="78482"/>
                    <a:pt x="422700" y="78482"/>
                  </a:cubicBezTo>
                  <a:cubicBezTo>
                    <a:pt x="418591" y="78482"/>
                    <a:pt x="415851" y="78482"/>
                    <a:pt x="411741" y="80380"/>
                  </a:cubicBezTo>
                  <a:cubicBezTo>
                    <a:pt x="406261" y="82279"/>
                    <a:pt x="400782" y="86076"/>
                    <a:pt x="393932" y="86076"/>
                  </a:cubicBezTo>
                  <a:cubicBezTo>
                    <a:pt x="385713" y="86076"/>
                    <a:pt x="378863" y="91771"/>
                    <a:pt x="370644" y="95569"/>
                  </a:cubicBezTo>
                  <a:cubicBezTo>
                    <a:pt x="362425" y="101264"/>
                    <a:pt x="355575" y="106960"/>
                    <a:pt x="347356" y="112655"/>
                  </a:cubicBezTo>
                  <a:cubicBezTo>
                    <a:pt x="341876" y="116453"/>
                    <a:pt x="336396" y="116453"/>
                    <a:pt x="329547" y="114554"/>
                  </a:cubicBezTo>
                  <a:cubicBezTo>
                    <a:pt x="325437" y="114554"/>
                    <a:pt x="322697" y="112655"/>
                    <a:pt x="319958" y="116453"/>
                  </a:cubicBezTo>
                  <a:lnTo>
                    <a:pt x="307629" y="127844"/>
                  </a:lnTo>
                  <a:cubicBezTo>
                    <a:pt x="302149" y="133539"/>
                    <a:pt x="298039" y="141134"/>
                    <a:pt x="293930" y="146829"/>
                  </a:cubicBezTo>
                  <a:cubicBezTo>
                    <a:pt x="288450" y="156322"/>
                    <a:pt x="285710" y="167713"/>
                    <a:pt x="277491" y="173409"/>
                  </a:cubicBezTo>
                  <a:cubicBezTo>
                    <a:pt x="276121" y="175307"/>
                    <a:pt x="274751" y="179104"/>
                    <a:pt x="273381" y="182901"/>
                  </a:cubicBezTo>
                  <a:cubicBezTo>
                    <a:pt x="272011" y="184800"/>
                    <a:pt x="272011" y="186699"/>
                    <a:pt x="270641" y="188597"/>
                  </a:cubicBezTo>
                  <a:cubicBezTo>
                    <a:pt x="266531" y="194293"/>
                    <a:pt x="262422" y="199988"/>
                    <a:pt x="259682" y="207583"/>
                  </a:cubicBezTo>
                  <a:cubicBezTo>
                    <a:pt x="256942" y="215177"/>
                    <a:pt x="250093" y="217075"/>
                    <a:pt x="247353" y="222771"/>
                  </a:cubicBezTo>
                  <a:cubicBezTo>
                    <a:pt x="243243" y="230365"/>
                    <a:pt x="235024" y="234162"/>
                    <a:pt x="229544" y="237959"/>
                  </a:cubicBezTo>
                  <a:cubicBezTo>
                    <a:pt x="221325" y="243655"/>
                    <a:pt x="214475" y="251249"/>
                    <a:pt x="210366" y="262640"/>
                  </a:cubicBezTo>
                  <a:cubicBezTo>
                    <a:pt x="210366" y="264539"/>
                    <a:pt x="210366" y="264539"/>
                    <a:pt x="208996" y="266437"/>
                  </a:cubicBezTo>
                  <a:cubicBezTo>
                    <a:pt x="199406" y="274032"/>
                    <a:pt x="189817" y="279727"/>
                    <a:pt x="180228" y="287321"/>
                  </a:cubicBezTo>
                  <a:cubicBezTo>
                    <a:pt x="173378" y="293017"/>
                    <a:pt x="165159" y="293017"/>
                    <a:pt x="158309" y="300611"/>
                  </a:cubicBezTo>
                  <a:cubicBezTo>
                    <a:pt x="155569" y="304408"/>
                    <a:pt x="151460" y="306307"/>
                    <a:pt x="147350" y="308205"/>
                  </a:cubicBezTo>
                  <a:cubicBezTo>
                    <a:pt x="139131" y="313901"/>
                    <a:pt x="130911" y="315799"/>
                    <a:pt x="125432" y="325292"/>
                  </a:cubicBezTo>
                  <a:cubicBezTo>
                    <a:pt x="118582" y="336683"/>
                    <a:pt x="108993" y="340480"/>
                    <a:pt x="102143" y="348075"/>
                  </a:cubicBezTo>
                  <a:cubicBezTo>
                    <a:pt x="92554" y="357567"/>
                    <a:pt x="82965" y="367060"/>
                    <a:pt x="73375" y="378451"/>
                  </a:cubicBezTo>
                  <a:cubicBezTo>
                    <a:pt x="67896" y="382248"/>
                    <a:pt x="62416" y="384147"/>
                    <a:pt x="56937" y="380350"/>
                  </a:cubicBezTo>
                  <a:cubicBezTo>
                    <a:pt x="54197" y="378451"/>
                    <a:pt x="51457" y="376553"/>
                    <a:pt x="50087" y="378451"/>
                  </a:cubicBezTo>
                  <a:cubicBezTo>
                    <a:pt x="44607" y="384147"/>
                    <a:pt x="37758" y="386045"/>
                    <a:pt x="30908" y="387944"/>
                  </a:cubicBezTo>
                  <a:cubicBezTo>
                    <a:pt x="29539" y="387944"/>
                    <a:pt x="28169" y="389843"/>
                    <a:pt x="26799" y="389843"/>
                  </a:cubicBezTo>
                  <a:cubicBezTo>
                    <a:pt x="24059" y="608175"/>
                    <a:pt x="17209" y="828406"/>
                    <a:pt x="10360" y="1046738"/>
                  </a:cubicBezTo>
                  <a:cubicBezTo>
                    <a:pt x="3810" y="1282157"/>
                    <a:pt x="14470" y="1487200"/>
                    <a:pt x="13100" y="1722619"/>
                  </a:cubicBezTo>
                  <a:cubicBezTo>
                    <a:pt x="11730" y="1959937"/>
                    <a:pt x="0" y="2221936"/>
                    <a:pt x="14470" y="2457355"/>
                  </a:cubicBezTo>
                  <a:cubicBezTo>
                    <a:pt x="28169" y="2690876"/>
                    <a:pt x="44607" y="2924396"/>
                    <a:pt x="58306" y="3157917"/>
                  </a:cubicBezTo>
                  <a:lnTo>
                    <a:pt x="59676" y="3157917"/>
                  </a:lnTo>
                  <a:cubicBezTo>
                    <a:pt x="65156" y="3156018"/>
                    <a:pt x="70635" y="3156018"/>
                    <a:pt x="77485" y="3156018"/>
                  </a:cubicBezTo>
                  <a:cubicBezTo>
                    <a:pt x="85704" y="3154120"/>
                    <a:pt x="92554" y="3150323"/>
                    <a:pt x="100773" y="3150323"/>
                  </a:cubicBezTo>
                  <a:cubicBezTo>
                    <a:pt x="110363" y="3150323"/>
                    <a:pt x="119952" y="3152221"/>
                    <a:pt x="129541" y="3152221"/>
                  </a:cubicBezTo>
                  <a:cubicBezTo>
                    <a:pt x="139131" y="3152221"/>
                    <a:pt x="148720" y="3154120"/>
                    <a:pt x="156939" y="3156018"/>
                  </a:cubicBezTo>
                  <a:cubicBezTo>
                    <a:pt x="165159" y="3157917"/>
                    <a:pt x="172008" y="3157917"/>
                    <a:pt x="178858" y="3152221"/>
                  </a:cubicBezTo>
                  <a:lnTo>
                    <a:pt x="180228" y="3152221"/>
                  </a:lnTo>
                  <a:cubicBezTo>
                    <a:pt x="188447" y="3150323"/>
                    <a:pt x="196666" y="3148424"/>
                    <a:pt x="206256" y="3146526"/>
                  </a:cubicBezTo>
                  <a:cubicBezTo>
                    <a:pt x="208996" y="3146526"/>
                    <a:pt x="213105" y="3146526"/>
                    <a:pt x="214475" y="3148424"/>
                  </a:cubicBezTo>
                  <a:cubicBezTo>
                    <a:pt x="219955" y="3156018"/>
                    <a:pt x="225434" y="3154120"/>
                    <a:pt x="232284" y="3152221"/>
                  </a:cubicBezTo>
                  <a:cubicBezTo>
                    <a:pt x="239133" y="3150323"/>
                    <a:pt x="243243" y="3152221"/>
                    <a:pt x="248723" y="3156018"/>
                  </a:cubicBezTo>
                  <a:cubicBezTo>
                    <a:pt x="251462" y="3157917"/>
                    <a:pt x="254202" y="3157917"/>
                    <a:pt x="256942" y="3157917"/>
                  </a:cubicBezTo>
                  <a:lnTo>
                    <a:pt x="274751" y="3157917"/>
                  </a:lnTo>
                  <a:cubicBezTo>
                    <a:pt x="278860" y="3157917"/>
                    <a:pt x="282970" y="3161714"/>
                    <a:pt x="287080" y="3161714"/>
                  </a:cubicBezTo>
                  <a:cubicBezTo>
                    <a:pt x="292560" y="3163612"/>
                    <a:pt x="299409" y="3163612"/>
                    <a:pt x="304889" y="3163612"/>
                  </a:cubicBezTo>
                  <a:cubicBezTo>
                    <a:pt x="307628" y="3163612"/>
                    <a:pt x="310368" y="3167409"/>
                    <a:pt x="311738" y="3169308"/>
                  </a:cubicBezTo>
                  <a:cubicBezTo>
                    <a:pt x="324067" y="3175004"/>
                    <a:pt x="335026" y="3171206"/>
                    <a:pt x="347356" y="3171206"/>
                  </a:cubicBezTo>
                  <a:cubicBezTo>
                    <a:pt x="350095" y="3171206"/>
                    <a:pt x="352835" y="3167409"/>
                    <a:pt x="355575" y="3167409"/>
                  </a:cubicBezTo>
                  <a:cubicBezTo>
                    <a:pt x="365164" y="3165511"/>
                    <a:pt x="373384" y="3167409"/>
                    <a:pt x="381603" y="3173105"/>
                  </a:cubicBezTo>
                  <a:cubicBezTo>
                    <a:pt x="385713" y="3175004"/>
                    <a:pt x="391192" y="3175004"/>
                    <a:pt x="396672" y="3175004"/>
                  </a:cubicBezTo>
                  <a:lnTo>
                    <a:pt x="400782" y="3175004"/>
                  </a:lnTo>
                  <a:cubicBezTo>
                    <a:pt x="406261" y="3176902"/>
                    <a:pt x="410371" y="3180699"/>
                    <a:pt x="415851" y="3178801"/>
                  </a:cubicBezTo>
                  <a:cubicBezTo>
                    <a:pt x="422700" y="3176902"/>
                    <a:pt x="429550" y="3176902"/>
                    <a:pt x="437769" y="3175004"/>
                  </a:cubicBezTo>
                  <a:cubicBezTo>
                    <a:pt x="444619" y="3173105"/>
                    <a:pt x="451468" y="3175004"/>
                    <a:pt x="458318" y="3176902"/>
                  </a:cubicBezTo>
                  <a:cubicBezTo>
                    <a:pt x="459688" y="3176902"/>
                    <a:pt x="461057" y="3178801"/>
                    <a:pt x="462427" y="3176902"/>
                  </a:cubicBezTo>
                  <a:cubicBezTo>
                    <a:pt x="469277" y="3175004"/>
                    <a:pt x="474756" y="3171206"/>
                    <a:pt x="481606" y="3173105"/>
                  </a:cubicBezTo>
                  <a:cubicBezTo>
                    <a:pt x="487086" y="3175004"/>
                    <a:pt x="491195" y="3176902"/>
                    <a:pt x="496675" y="3178801"/>
                  </a:cubicBezTo>
                  <a:cubicBezTo>
                    <a:pt x="502154" y="3180699"/>
                    <a:pt x="506264" y="3182598"/>
                    <a:pt x="511744" y="3184497"/>
                  </a:cubicBezTo>
                  <a:cubicBezTo>
                    <a:pt x="518593" y="3186395"/>
                    <a:pt x="525443" y="3186395"/>
                    <a:pt x="530922" y="3188294"/>
                  </a:cubicBezTo>
                  <a:cubicBezTo>
                    <a:pt x="537772" y="3190192"/>
                    <a:pt x="541882" y="3197786"/>
                    <a:pt x="548731" y="3197786"/>
                  </a:cubicBezTo>
                  <a:cubicBezTo>
                    <a:pt x="555581" y="3197786"/>
                    <a:pt x="561060" y="3203482"/>
                    <a:pt x="567910" y="3207279"/>
                  </a:cubicBezTo>
                  <a:cubicBezTo>
                    <a:pt x="570650" y="3209177"/>
                    <a:pt x="573389" y="3209177"/>
                    <a:pt x="577499" y="3211076"/>
                  </a:cubicBezTo>
                  <a:cubicBezTo>
                    <a:pt x="585718" y="3212975"/>
                    <a:pt x="592568" y="3212975"/>
                    <a:pt x="600787" y="3214873"/>
                  </a:cubicBezTo>
                  <a:cubicBezTo>
                    <a:pt x="607637" y="3216772"/>
                    <a:pt x="614486" y="3220569"/>
                    <a:pt x="621336" y="3218670"/>
                  </a:cubicBezTo>
                  <a:cubicBezTo>
                    <a:pt x="632295" y="3216772"/>
                    <a:pt x="640515" y="3220569"/>
                    <a:pt x="650104" y="3224366"/>
                  </a:cubicBezTo>
                  <a:cubicBezTo>
                    <a:pt x="656953" y="3226264"/>
                    <a:pt x="662433" y="3231960"/>
                    <a:pt x="669282" y="3231960"/>
                  </a:cubicBezTo>
                  <a:cubicBezTo>
                    <a:pt x="677502" y="3233858"/>
                    <a:pt x="685721" y="3235757"/>
                    <a:pt x="691201" y="3243351"/>
                  </a:cubicBezTo>
                  <a:cubicBezTo>
                    <a:pt x="692571" y="3241453"/>
                    <a:pt x="693941" y="3241453"/>
                    <a:pt x="693941" y="3241453"/>
                  </a:cubicBezTo>
                  <a:cubicBezTo>
                    <a:pt x="698050" y="3243351"/>
                    <a:pt x="703530" y="3243351"/>
                    <a:pt x="707640" y="3245250"/>
                  </a:cubicBezTo>
                  <a:cubicBezTo>
                    <a:pt x="715859" y="3247148"/>
                    <a:pt x="722709" y="3250945"/>
                    <a:pt x="729558" y="3252844"/>
                  </a:cubicBezTo>
                  <a:cubicBezTo>
                    <a:pt x="733668" y="3254743"/>
                    <a:pt x="737778" y="3254743"/>
                    <a:pt x="740517" y="3258540"/>
                  </a:cubicBezTo>
                  <a:cubicBezTo>
                    <a:pt x="744627" y="3262336"/>
                    <a:pt x="748737" y="3264235"/>
                    <a:pt x="752846" y="3262336"/>
                  </a:cubicBezTo>
                  <a:cubicBezTo>
                    <a:pt x="756956" y="3262336"/>
                    <a:pt x="759696" y="3260438"/>
                    <a:pt x="763806" y="3262336"/>
                  </a:cubicBezTo>
                  <a:cubicBezTo>
                    <a:pt x="772025" y="3264235"/>
                    <a:pt x="778875" y="3269931"/>
                    <a:pt x="787094" y="3271829"/>
                  </a:cubicBezTo>
                  <a:cubicBezTo>
                    <a:pt x="789834" y="3273728"/>
                    <a:pt x="793944" y="3273728"/>
                    <a:pt x="798053" y="3271829"/>
                  </a:cubicBezTo>
                  <a:cubicBezTo>
                    <a:pt x="809012" y="3268032"/>
                    <a:pt x="819972" y="3268032"/>
                    <a:pt x="830931" y="3271829"/>
                  </a:cubicBezTo>
                  <a:cubicBezTo>
                    <a:pt x="837780" y="3273728"/>
                    <a:pt x="846000" y="3279424"/>
                    <a:pt x="852849" y="3275626"/>
                  </a:cubicBezTo>
                  <a:cubicBezTo>
                    <a:pt x="858329" y="3273728"/>
                    <a:pt x="862439" y="3273728"/>
                    <a:pt x="866548" y="3273728"/>
                  </a:cubicBezTo>
                  <a:cubicBezTo>
                    <a:pt x="869288" y="3273728"/>
                    <a:pt x="872028" y="3275626"/>
                    <a:pt x="873398" y="3273728"/>
                  </a:cubicBezTo>
                  <a:cubicBezTo>
                    <a:pt x="880247" y="3264235"/>
                    <a:pt x="888467" y="3268032"/>
                    <a:pt x="896686" y="3268032"/>
                  </a:cubicBezTo>
                  <a:cubicBezTo>
                    <a:pt x="902166" y="3269931"/>
                    <a:pt x="909015" y="3269931"/>
                    <a:pt x="914495" y="3266133"/>
                  </a:cubicBezTo>
                  <a:lnTo>
                    <a:pt x="917235" y="3266133"/>
                  </a:lnTo>
                  <a:cubicBezTo>
                    <a:pt x="925454" y="3266133"/>
                    <a:pt x="933673" y="3268032"/>
                    <a:pt x="941893" y="3268032"/>
                  </a:cubicBezTo>
                  <a:lnTo>
                    <a:pt x="944633" y="3268032"/>
                  </a:lnTo>
                  <a:cubicBezTo>
                    <a:pt x="950112" y="3266133"/>
                    <a:pt x="954222" y="3262336"/>
                    <a:pt x="959702" y="3260438"/>
                  </a:cubicBezTo>
                  <a:cubicBezTo>
                    <a:pt x="967921" y="3256641"/>
                    <a:pt x="976140" y="3254743"/>
                    <a:pt x="984360" y="3252844"/>
                  </a:cubicBezTo>
                  <a:cubicBezTo>
                    <a:pt x="991209" y="3250945"/>
                    <a:pt x="996689" y="3252844"/>
                    <a:pt x="1003538" y="3250945"/>
                  </a:cubicBezTo>
                  <a:cubicBezTo>
                    <a:pt x="1004908" y="3250945"/>
                    <a:pt x="1006278" y="3250945"/>
                    <a:pt x="1007648" y="3249047"/>
                  </a:cubicBezTo>
                  <a:cubicBezTo>
                    <a:pt x="1011758" y="3245250"/>
                    <a:pt x="1018607" y="3249047"/>
                    <a:pt x="1019977" y="3241453"/>
                  </a:cubicBezTo>
                  <a:lnTo>
                    <a:pt x="1021347" y="3241453"/>
                  </a:lnTo>
                  <a:cubicBezTo>
                    <a:pt x="1024087" y="3241453"/>
                    <a:pt x="1028197" y="3241453"/>
                    <a:pt x="1030936" y="3237656"/>
                  </a:cubicBezTo>
                  <a:cubicBezTo>
                    <a:pt x="1036416" y="3231960"/>
                    <a:pt x="1040526" y="3233858"/>
                    <a:pt x="1046005" y="3235757"/>
                  </a:cubicBezTo>
                  <a:cubicBezTo>
                    <a:pt x="1052855" y="3237656"/>
                    <a:pt x="1059704" y="3239554"/>
                    <a:pt x="1065184" y="3237656"/>
                  </a:cubicBezTo>
                  <a:cubicBezTo>
                    <a:pt x="1072034" y="3235757"/>
                    <a:pt x="1080253" y="3231960"/>
                    <a:pt x="1087102" y="3230061"/>
                  </a:cubicBezTo>
                  <a:cubicBezTo>
                    <a:pt x="1088472" y="3230061"/>
                    <a:pt x="1089842" y="3228163"/>
                    <a:pt x="1091212" y="3226264"/>
                  </a:cubicBezTo>
                  <a:cubicBezTo>
                    <a:pt x="1095322" y="3222467"/>
                    <a:pt x="1098062" y="3216772"/>
                    <a:pt x="1102171" y="3212975"/>
                  </a:cubicBezTo>
                  <a:cubicBezTo>
                    <a:pt x="1102171" y="3212975"/>
                    <a:pt x="1103541" y="3211076"/>
                    <a:pt x="1104911" y="3211076"/>
                  </a:cubicBezTo>
                  <a:cubicBezTo>
                    <a:pt x="1111761" y="3214873"/>
                    <a:pt x="1114500" y="3205380"/>
                    <a:pt x="1118610" y="3201583"/>
                  </a:cubicBezTo>
                  <a:cubicBezTo>
                    <a:pt x="1124090" y="3197786"/>
                    <a:pt x="1126830" y="3186395"/>
                    <a:pt x="1135049" y="3188294"/>
                  </a:cubicBezTo>
                  <a:lnTo>
                    <a:pt x="1136419" y="3188294"/>
                  </a:lnTo>
                  <a:cubicBezTo>
                    <a:pt x="1141899" y="3184497"/>
                    <a:pt x="1147378" y="3178801"/>
                    <a:pt x="1151488" y="3175004"/>
                  </a:cubicBezTo>
                  <a:cubicBezTo>
                    <a:pt x="1152858" y="3173105"/>
                    <a:pt x="1154228" y="3171206"/>
                    <a:pt x="1154228" y="3169308"/>
                  </a:cubicBezTo>
                  <a:cubicBezTo>
                    <a:pt x="1155598" y="3167409"/>
                    <a:pt x="1156967" y="3163612"/>
                    <a:pt x="1159707" y="3161714"/>
                  </a:cubicBezTo>
                  <a:cubicBezTo>
                    <a:pt x="1169297" y="3152221"/>
                    <a:pt x="1178886" y="3144627"/>
                    <a:pt x="1188475" y="3135134"/>
                  </a:cubicBezTo>
                  <a:cubicBezTo>
                    <a:pt x="1192585" y="3131337"/>
                    <a:pt x="1199434" y="3127540"/>
                    <a:pt x="1199434" y="3116149"/>
                  </a:cubicBezTo>
                  <a:cubicBezTo>
                    <a:pt x="1199434" y="3104757"/>
                    <a:pt x="1207654" y="3100961"/>
                    <a:pt x="1213133" y="3097164"/>
                  </a:cubicBezTo>
                  <a:cubicBezTo>
                    <a:pt x="1217243" y="3093366"/>
                    <a:pt x="1222723" y="3093366"/>
                    <a:pt x="1228202" y="3091468"/>
                  </a:cubicBezTo>
                  <a:cubicBezTo>
                    <a:pt x="1230942" y="3091468"/>
                    <a:pt x="1232312" y="3089569"/>
                    <a:pt x="1235052" y="3089569"/>
                  </a:cubicBezTo>
                  <a:cubicBezTo>
                    <a:pt x="1237792" y="3089569"/>
                    <a:pt x="1240531" y="3089569"/>
                    <a:pt x="1241901" y="3085772"/>
                  </a:cubicBezTo>
                  <a:cubicBezTo>
                    <a:pt x="1243271" y="3083874"/>
                    <a:pt x="1244641" y="3083874"/>
                    <a:pt x="1246011" y="3081975"/>
                  </a:cubicBezTo>
                  <a:cubicBezTo>
                    <a:pt x="1248751" y="3080077"/>
                    <a:pt x="1251491" y="3078178"/>
                    <a:pt x="1252861" y="3076279"/>
                  </a:cubicBezTo>
                  <a:lnTo>
                    <a:pt x="1261080" y="3076279"/>
                  </a:lnTo>
                  <a:cubicBezTo>
                    <a:pt x="1266560" y="3080077"/>
                    <a:pt x="1270669" y="3083874"/>
                    <a:pt x="1274779" y="3085772"/>
                  </a:cubicBezTo>
                  <a:cubicBezTo>
                    <a:pt x="1274779" y="3085772"/>
                    <a:pt x="1276149" y="3083874"/>
                    <a:pt x="1277519" y="3083874"/>
                  </a:cubicBezTo>
                  <a:cubicBezTo>
                    <a:pt x="1274779" y="3081975"/>
                    <a:pt x="1273409" y="3080077"/>
                    <a:pt x="1270669" y="3078178"/>
                  </a:cubicBezTo>
                  <a:cubicBezTo>
                    <a:pt x="1270669" y="3074381"/>
                    <a:pt x="1270669" y="3072482"/>
                    <a:pt x="1272039" y="3068685"/>
                  </a:cubicBezTo>
                  <a:cubicBezTo>
                    <a:pt x="1274779" y="3070584"/>
                    <a:pt x="1278889" y="3072482"/>
                    <a:pt x="1277519" y="3064888"/>
                  </a:cubicBezTo>
                  <a:lnTo>
                    <a:pt x="1278889" y="3062990"/>
                  </a:lnTo>
                  <a:cubicBezTo>
                    <a:pt x="1281628" y="3059193"/>
                    <a:pt x="1284368" y="3055396"/>
                    <a:pt x="1288478" y="3057294"/>
                  </a:cubicBezTo>
                  <a:cubicBezTo>
                    <a:pt x="1288478" y="3057294"/>
                    <a:pt x="1289848" y="3055396"/>
                    <a:pt x="1291218" y="3055396"/>
                  </a:cubicBezTo>
                  <a:lnTo>
                    <a:pt x="1299437" y="3061091"/>
                  </a:lnTo>
                  <a:cubicBezTo>
                    <a:pt x="1299437" y="3059193"/>
                    <a:pt x="1299437" y="3057294"/>
                    <a:pt x="1298067" y="3057294"/>
                  </a:cubicBezTo>
                  <a:lnTo>
                    <a:pt x="1299437" y="3057294"/>
                  </a:lnTo>
                  <a:cubicBezTo>
                    <a:pt x="1300807" y="3059193"/>
                    <a:pt x="1302177" y="3059193"/>
                    <a:pt x="1304917" y="3061091"/>
                  </a:cubicBezTo>
                  <a:cubicBezTo>
                    <a:pt x="1304917" y="3057294"/>
                    <a:pt x="1311766" y="3051598"/>
                    <a:pt x="1313136" y="3053497"/>
                  </a:cubicBezTo>
                  <a:lnTo>
                    <a:pt x="1314506" y="3053497"/>
                  </a:lnTo>
                  <a:cubicBezTo>
                    <a:pt x="1315876" y="3059193"/>
                    <a:pt x="1318616" y="3062990"/>
                    <a:pt x="1319986" y="3068685"/>
                  </a:cubicBezTo>
                  <a:cubicBezTo>
                    <a:pt x="1322725" y="3066787"/>
                    <a:pt x="1325465" y="3062990"/>
                    <a:pt x="1328205" y="3061091"/>
                  </a:cubicBezTo>
                  <a:cubicBezTo>
                    <a:pt x="1329575" y="3064888"/>
                    <a:pt x="1329575" y="3068685"/>
                    <a:pt x="1330945" y="3074381"/>
                  </a:cubicBezTo>
                  <a:cubicBezTo>
                    <a:pt x="1333685" y="3070584"/>
                    <a:pt x="1335055" y="3068685"/>
                    <a:pt x="1335055" y="3066787"/>
                  </a:cubicBezTo>
                  <a:cubicBezTo>
                    <a:pt x="1339164" y="3068685"/>
                    <a:pt x="1343274" y="3068685"/>
                    <a:pt x="1346014" y="3070584"/>
                  </a:cubicBezTo>
                  <a:cubicBezTo>
                    <a:pt x="1350124" y="3074381"/>
                    <a:pt x="1354233" y="3074381"/>
                    <a:pt x="1358343" y="3072482"/>
                  </a:cubicBezTo>
                  <a:cubicBezTo>
                    <a:pt x="1361083" y="3070584"/>
                    <a:pt x="1362453" y="3068685"/>
                    <a:pt x="1365192" y="3066787"/>
                  </a:cubicBezTo>
                  <a:cubicBezTo>
                    <a:pt x="1366562" y="3070584"/>
                    <a:pt x="1367932" y="3072482"/>
                    <a:pt x="1370672" y="3074381"/>
                  </a:cubicBezTo>
                  <a:cubicBezTo>
                    <a:pt x="1369302" y="3074381"/>
                    <a:pt x="1367932" y="3076279"/>
                    <a:pt x="1366562" y="3076279"/>
                  </a:cubicBezTo>
                  <a:cubicBezTo>
                    <a:pt x="1363823" y="3078178"/>
                    <a:pt x="1362453" y="3080077"/>
                    <a:pt x="1361083" y="3083874"/>
                  </a:cubicBezTo>
                  <a:cubicBezTo>
                    <a:pt x="1359713" y="3087671"/>
                    <a:pt x="1359713" y="3091468"/>
                    <a:pt x="1356973" y="3093366"/>
                  </a:cubicBezTo>
                  <a:cubicBezTo>
                    <a:pt x="1354233" y="3095265"/>
                    <a:pt x="1354233" y="3091468"/>
                    <a:pt x="1351493" y="3091468"/>
                  </a:cubicBezTo>
                  <a:cubicBezTo>
                    <a:pt x="1354233" y="3089569"/>
                    <a:pt x="1355603" y="3089569"/>
                    <a:pt x="1356973" y="3089569"/>
                  </a:cubicBezTo>
                  <a:lnTo>
                    <a:pt x="1356973" y="3085772"/>
                  </a:lnTo>
                  <a:cubicBezTo>
                    <a:pt x="1348754" y="3089569"/>
                    <a:pt x="1340534" y="3083874"/>
                    <a:pt x="1330945" y="3085772"/>
                  </a:cubicBezTo>
                  <a:cubicBezTo>
                    <a:pt x="1336425" y="3089569"/>
                    <a:pt x="1341904" y="3091468"/>
                    <a:pt x="1347384" y="3093366"/>
                  </a:cubicBezTo>
                  <a:lnTo>
                    <a:pt x="1344644" y="3097164"/>
                  </a:lnTo>
                  <a:cubicBezTo>
                    <a:pt x="1347384" y="3099062"/>
                    <a:pt x="1350124" y="3099062"/>
                    <a:pt x="1352863" y="3099062"/>
                  </a:cubicBezTo>
                  <a:lnTo>
                    <a:pt x="1352863" y="3100961"/>
                  </a:lnTo>
                  <a:cubicBezTo>
                    <a:pt x="1350124" y="3100961"/>
                    <a:pt x="1348754" y="3102859"/>
                    <a:pt x="1346014" y="3102859"/>
                  </a:cubicBezTo>
                  <a:lnTo>
                    <a:pt x="1346014" y="3104757"/>
                  </a:lnTo>
                  <a:lnTo>
                    <a:pt x="1358343" y="3104757"/>
                  </a:lnTo>
                  <a:cubicBezTo>
                    <a:pt x="1361083" y="3095265"/>
                    <a:pt x="1369302" y="3099062"/>
                    <a:pt x="1373412" y="3093366"/>
                  </a:cubicBezTo>
                  <a:lnTo>
                    <a:pt x="1376152" y="3093366"/>
                  </a:lnTo>
                  <a:lnTo>
                    <a:pt x="1372042" y="3099062"/>
                  </a:lnTo>
                  <a:cubicBezTo>
                    <a:pt x="1373412" y="3100961"/>
                    <a:pt x="1374782" y="3100961"/>
                    <a:pt x="1376152" y="3102859"/>
                  </a:cubicBezTo>
                  <a:cubicBezTo>
                    <a:pt x="1377522" y="3104757"/>
                    <a:pt x="1378891" y="3104757"/>
                    <a:pt x="1380262" y="3106656"/>
                  </a:cubicBezTo>
                  <a:cubicBezTo>
                    <a:pt x="1383001" y="3104757"/>
                    <a:pt x="1384371" y="3104757"/>
                    <a:pt x="1387111" y="3102859"/>
                  </a:cubicBezTo>
                  <a:cubicBezTo>
                    <a:pt x="1385741" y="3106656"/>
                    <a:pt x="1385741" y="3108555"/>
                    <a:pt x="1385741" y="3110453"/>
                  </a:cubicBezTo>
                  <a:lnTo>
                    <a:pt x="1392591" y="3110453"/>
                  </a:lnTo>
                  <a:lnTo>
                    <a:pt x="1392591" y="3104757"/>
                  </a:lnTo>
                  <a:cubicBezTo>
                    <a:pt x="1392591" y="3099062"/>
                    <a:pt x="1395330" y="3099062"/>
                    <a:pt x="1398070" y="3100961"/>
                  </a:cubicBezTo>
                  <a:cubicBezTo>
                    <a:pt x="1402180" y="3104757"/>
                    <a:pt x="1404920" y="3102859"/>
                    <a:pt x="1409029" y="3100961"/>
                  </a:cubicBezTo>
                  <a:cubicBezTo>
                    <a:pt x="1413139" y="3100961"/>
                    <a:pt x="1415879" y="3097164"/>
                    <a:pt x="1417249" y="3091468"/>
                  </a:cubicBezTo>
                  <a:lnTo>
                    <a:pt x="1411769" y="3091468"/>
                  </a:lnTo>
                  <a:cubicBezTo>
                    <a:pt x="1411769" y="3089569"/>
                    <a:pt x="1413139" y="3087671"/>
                    <a:pt x="1413139" y="3085772"/>
                  </a:cubicBezTo>
                  <a:lnTo>
                    <a:pt x="1413139" y="3078178"/>
                  </a:lnTo>
                  <a:lnTo>
                    <a:pt x="1414509" y="3078178"/>
                  </a:lnTo>
                  <a:cubicBezTo>
                    <a:pt x="1414509" y="3081975"/>
                    <a:pt x="1415879" y="3083874"/>
                    <a:pt x="1415879" y="3087671"/>
                  </a:cubicBezTo>
                  <a:cubicBezTo>
                    <a:pt x="1418619" y="3085772"/>
                    <a:pt x="1422728" y="3085772"/>
                    <a:pt x="1426838" y="3083874"/>
                  </a:cubicBezTo>
                  <a:lnTo>
                    <a:pt x="1426838" y="3089569"/>
                  </a:lnTo>
                  <a:cubicBezTo>
                    <a:pt x="1430948" y="3091468"/>
                    <a:pt x="1435057" y="3095265"/>
                    <a:pt x="1437797" y="3102859"/>
                  </a:cubicBezTo>
                  <a:cubicBezTo>
                    <a:pt x="1437797" y="3102859"/>
                    <a:pt x="1439167" y="3104757"/>
                    <a:pt x="1439167" y="3102859"/>
                  </a:cubicBezTo>
                  <a:lnTo>
                    <a:pt x="1451496" y="3097164"/>
                  </a:lnTo>
                  <a:cubicBezTo>
                    <a:pt x="1456976" y="3095265"/>
                    <a:pt x="1461086" y="3093366"/>
                    <a:pt x="1466565" y="3091468"/>
                  </a:cubicBezTo>
                  <a:cubicBezTo>
                    <a:pt x="1469305" y="3091468"/>
                    <a:pt x="1470675" y="3095265"/>
                    <a:pt x="1474785" y="3099062"/>
                  </a:cubicBezTo>
                  <a:cubicBezTo>
                    <a:pt x="1478894" y="3099062"/>
                    <a:pt x="1492593" y="3102859"/>
                    <a:pt x="1498073" y="3108555"/>
                  </a:cubicBezTo>
                  <a:cubicBezTo>
                    <a:pt x="1499443" y="3110453"/>
                    <a:pt x="1502183" y="3108555"/>
                    <a:pt x="1503553" y="3108555"/>
                  </a:cubicBezTo>
                  <a:cubicBezTo>
                    <a:pt x="1507662" y="3106656"/>
                    <a:pt x="1511772" y="3106656"/>
                    <a:pt x="1515882" y="3104757"/>
                  </a:cubicBezTo>
                  <a:lnTo>
                    <a:pt x="1517252" y="3106656"/>
                  </a:lnTo>
                  <a:cubicBezTo>
                    <a:pt x="1518621" y="3110453"/>
                    <a:pt x="1518621" y="3114250"/>
                    <a:pt x="1518621" y="3118048"/>
                  </a:cubicBezTo>
                  <a:cubicBezTo>
                    <a:pt x="1522731" y="3123743"/>
                    <a:pt x="1526841" y="3129439"/>
                    <a:pt x="1532321" y="3119946"/>
                  </a:cubicBezTo>
                  <a:cubicBezTo>
                    <a:pt x="1532321" y="3121845"/>
                    <a:pt x="1530951" y="3123743"/>
                    <a:pt x="1530951" y="3125642"/>
                  </a:cubicBezTo>
                  <a:cubicBezTo>
                    <a:pt x="1532321" y="3125642"/>
                    <a:pt x="1532321" y="3127540"/>
                    <a:pt x="1533690" y="3127540"/>
                  </a:cubicBezTo>
                  <a:cubicBezTo>
                    <a:pt x="1536430" y="3129439"/>
                    <a:pt x="1544650" y="3131337"/>
                    <a:pt x="1546020" y="3127540"/>
                  </a:cubicBezTo>
                  <a:cubicBezTo>
                    <a:pt x="1547389" y="3121845"/>
                    <a:pt x="1550129" y="3123743"/>
                    <a:pt x="1551499" y="3123743"/>
                  </a:cubicBezTo>
                  <a:cubicBezTo>
                    <a:pt x="1552869" y="3125642"/>
                    <a:pt x="1552869" y="3129439"/>
                    <a:pt x="1554239" y="3133236"/>
                  </a:cubicBezTo>
                  <a:lnTo>
                    <a:pt x="1554239" y="3119946"/>
                  </a:lnTo>
                  <a:cubicBezTo>
                    <a:pt x="1556979" y="3123743"/>
                    <a:pt x="1558349" y="3125642"/>
                    <a:pt x="1559719" y="3129439"/>
                  </a:cubicBezTo>
                  <a:cubicBezTo>
                    <a:pt x="1561088" y="3131337"/>
                    <a:pt x="1561088" y="3133236"/>
                    <a:pt x="1561088" y="3135134"/>
                  </a:cubicBezTo>
                  <a:cubicBezTo>
                    <a:pt x="1559719" y="3135134"/>
                    <a:pt x="1558349" y="3135134"/>
                    <a:pt x="1556979" y="3137033"/>
                  </a:cubicBezTo>
                  <a:lnTo>
                    <a:pt x="1552869" y="3137033"/>
                  </a:lnTo>
                  <a:cubicBezTo>
                    <a:pt x="1556979" y="3140830"/>
                    <a:pt x="1555609" y="3150323"/>
                    <a:pt x="1561088" y="3146526"/>
                  </a:cubicBezTo>
                  <a:cubicBezTo>
                    <a:pt x="1562458" y="3144627"/>
                    <a:pt x="1563828" y="3140830"/>
                    <a:pt x="1565198" y="3138931"/>
                  </a:cubicBezTo>
                  <a:cubicBezTo>
                    <a:pt x="1565198" y="3140830"/>
                    <a:pt x="1566568" y="3144627"/>
                    <a:pt x="1566568" y="3146526"/>
                  </a:cubicBezTo>
                  <a:cubicBezTo>
                    <a:pt x="1567938" y="3146526"/>
                    <a:pt x="1569308" y="3146526"/>
                    <a:pt x="1570678" y="3148424"/>
                  </a:cubicBezTo>
                  <a:cubicBezTo>
                    <a:pt x="1573418" y="3154120"/>
                    <a:pt x="1577527" y="3152221"/>
                    <a:pt x="1581637" y="3154120"/>
                  </a:cubicBezTo>
                  <a:cubicBezTo>
                    <a:pt x="1584377" y="3154120"/>
                    <a:pt x="1585747" y="3157917"/>
                    <a:pt x="1587117" y="3159815"/>
                  </a:cubicBezTo>
                  <a:cubicBezTo>
                    <a:pt x="1588486" y="3163612"/>
                    <a:pt x="1589856" y="3167409"/>
                    <a:pt x="1593966" y="3167409"/>
                  </a:cubicBezTo>
                  <a:cubicBezTo>
                    <a:pt x="1596706" y="3167409"/>
                    <a:pt x="1599446" y="3171206"/>
                    <a:pt x="1602185" y="3175004"/>
                  </a:cubicBezTo>
                  <a:cubicBezTo>
                    <a:pt x="1606295" y="3178801"/>
                    <a:pt x="1610405" y="3186395"/>
                    <a:pt x="1614515" y="3190192"/>
                  </a:cubicBezTo>
                  <a:cubicBezTo>
                    <a:pt x="1621364" y="3195888"/>
                    <a:pt x="1628214" y="3203482"/>
                    <a:pt x="1636433" y="3201583"/>
                  </a:cubicBezTo>
                  <a:cubicBezTo>
                    <a:pt x="1640543" y="3201583"/>
                    <a:pt x="1644652" y="3205380"/>
                    <a:pt x="1648762" y="3205380"/>
                  </a:cubicBezTo>
                  <a:cubicBezTo>
                    <a:pt x="1652872" y="3205380"/>
                    <a:pt x="1658351" y="3205380"/>
                    <a:pt x="1663831" y="3203482"/>
                  </a:cubicBezTo>
                  <a:cubicBezTo>
                    <a:pt x="1663831" y="3209177"/>
                    <a:pt x="1663831" y="3211076"/>
                    <a:pt x="1667941" y="3211076"/>
                  </a:cubicBezTo>
                  <a:cubicBezTo>
                    <a:pt x="1670681" y="3211076"/>
                    <a:pt x="1673420" y="3211076"/>
                    <a:pt x="1676160" y="3212975"/>
                  </a:cubicBezTo>
                  <a:cubicBezTo>
                    <a:pt x="1684379" y="3212975"/>
                    <a:pt x="1691229" y="3218670"/>
                    <a:pt x="1699449" y="3216772"/>
                  </a:cubicBezTo>
                  <a:cubicBezTo>
                    <a:pt x="1702188" y="3216772"/>
                    <a:pt x="1704928" y="3218670"/>
                    <a:pt x="1707668" y="3220569"/>
                  </a:cubicBezTo>
                  <a:cubicBezTo>
                    <a:pt x="1715887" y="3224366"/>
                    <a:pt x="1721367" y="3233858"/>
                    <a:pt x="1730956" y="3231960"/>
                  </a:cubicBezTo>
                  <a:cubicBezTo>
                    <a:pt x="1732326" y="3231960"/>
                    <a:pt x="1735066" y="3231960"/>
                    <a:pt x="1736436" y="3233858"/>
                  </a:cubicBezTo>
                  <a:cubicBezTo>
                    <a:pt x="1739176" y="3237656"/>
                    <a:pt x="1740545" y="3235757"/>
                    <a:pt x="1741915" y="3233858"/>
                  </a:cubicBezTo>
                  <a:cubicBezTo>
                    <a:pt x="1744655" y="3231960"/>
                    <a:pt x="1747395" y="3230061"/>
                    <a:pt x="1748765" y="3231960"/>
                  </a:cubicBezTo>
                  <a:cubicBezTo>
                    <a:pt x="1754245" y="3233858"/>
                    <a:pt x="1761094" y="3235757"/>
                    <a:pt x="1766573" y="3237656"/>
                  </a:cubicBezTo>
                  <a:lnTo>
                    <a:pt x="1772053" y="3237656"/>
                  </a:lnTo>
                  <a:cubicBezTo>
                    <a:pt x="1776163" y="3235757"/>
                    <a:pt x="1781643" y="3233858"/>
                    <a:pt x="1785752" y="3233858"/>
                  </a:cubicBezTo>
                  <a:cubicBezTo>
                    <a:pt x="1792602" y="3231960"/>
                    <a:pt x="1799451" y="3231960"/>
                    <a:pt x="1806301" y="3231960"/>
                  </a:cubicBezTo>
                  <a:lnTo>
                    <a:pt x="1809041" y="3231960"/>
                  </a:lnTo>
                  <a:cubicBezTo>
                    <a:pt x="1818630" y="3228163"/>
                    <a:pt x="1829589" y="3224366"/>
                    <a:pt x="1839178" y="3220569"/>
                  </a:cubicBezTo>
                  <a:cubicBezTo>
                    <a:pt x="1846028" y="3218670"/>
                    <a:pt x="1852877" y="3216772"/>
                    <a:pt x="1861097" y="3214873"/>
                  </a:cubicBezTo>
                  <a:cubicBezTo>
                    <a:pt x="1869316" y="3212975"/>
                    <a:pt x="1876166" y="3209177"/>
                    <a:pt x="1884385" y="3207279"/>
                  </a:cubicBezTo>
                  <a:cubicBezTo>
                    <a:pt x="1887125" y="3207279"/>
                    <a:pt x="1889865" y="3207279"/>
                    <a:pt x="1893974" y="3205380"/>
                  </a:cubicBezTo>
                  <a:cubicBezTo>
                    <a:pt x="1904934" y="3203482"/>
                    <a:pt x="1915893" y="3197786"/>
                    <a:pt x="1926852" y="3205380"/>
                  </a:cubicBezTo>
                  <a:lnTo>
                    <a:pt x="1943291" y="3211076"/>
                  </a:lnTo>
                  <a:cubicBezTo>
                    <a:pt x="1950141" y="3212975"/>
                    <a:pt x="1955620" y="3218670"/>
                    <a:pt x="1962469" y="3218670"/>
                  </a:cubicBezTo>
                  <a:cubicBezTo>
                    <a:pt x="1963840" y="3218670"/>
                    <a:pt x="1966579" y="3220569"/>
                    <a:pt x="1967949" y="3220569"/>
                  </a:cubicBezTo>
                  <a:cubicBezTo>
                    <a:pt x="1976168" y="3224366"/>
                    <a:pt x="1983018" y="3233858"/>
                    <a:pt x="1992607" y="3230061"/>
                  </a:cubicBezTo>
                  <a:cubicBezTo>
                    <a:pt x="1996717" y="3228163"/>
                    <a:pt x="2003567" y="3231960"/>
                    <a:pt x="2007676" y="3233858"/>
                  </a:cubicBezTo>
                  <a:cubicBezTo>
                    <a:pt x="2011786" y="3235757"/>
                    <a:pt x="2015896" y="3235757"/>
                    <a:pt x="2020005" y="3237656"/>
                  </a:cubicBezTo>
                  <a:lnTo>
                    <a:pt x="2020005" y="3241453"/>
                  </a:lnTo>
                  <a:cubicBezTo>
                    <a:pt x="2028225" y="3241453"/>
                    <a:pt x="2036444" y="3243351"/>
                    <a:pt x="2044664" y="3237656"/>
                  </a:cubicBezTo>
                  <a:cubicBezTo>
                    <a:pt x="2047403" y="3235757"/>
                    <a:pt x="2048773" y="3233858"/>
                    <a:pt x="2051513" y="3233858"/>
                  </a:cubicBezTo>
                  <a:cubicBezTo>
                    <a:pt x="2056993" y="3231960"/>
                    <a:pt x="2063842" y="3231960"/>
                    <a:pt x="2069322" y="3235757"/>
                  </a:cubicBezTo>
                  <a:cubicBezTo>
                    <a:pt x="2073432" y="3237656"/>
                    <a:pt x="2080281" y="3235757"/>
                    <a:pt x="2084391" y="3231960"/>
                  </a:cubicBezTo>
                  <a:cubicBezTo>
                    <a:pt x="2089870" y="3228163"/>
                    <a:pt x="2096720" y="3230061"/>
                    <a:pt x="2102200" y="3230061"/>
                  </a:cubicBezTo>
                  <a:cubicBezTo>
                    <a:pt x="2107679" y="3230061"/>
                    <a:pt x="2111789" y="3231960"/>
                    <a:pt x="2117268" y="3230061"/>
                  </a:cubicBezTo>
                  <a:cubicBezTo>
                    <a:pt x="2129597" y="3228163"/>
                    <a:pt x="2140557" y="3222467"/>
                    <a:pt x="2154256" y="3224366"/>
                  </a:cubicBezTo>
                  <a:cubicBezTo>
                    <a:pt x="2159736" y="3224366"/>
                    <a:pt x="2165215" y="3226264"/>
                    <a:pt x="2170695" y="3224366"/>
                  </a:cubicBezTo>
                  <a:cubicBezTo>
                    <a:pt x="2181654" y="3222467"/>
                    <a:pt x="2189873" y="3228163"/>
                    <a:pt x="2198092" y="3235757"/>
                  </a:cubicBezTo>
                  <a:cubicBezTo>
                    <a:pt x="2204942" y="3243351"/>
                    <a:pt x="2213162" y="3249047"/>
                    <a:pt x="2221381" y="3254743"/>
                  </a:cubicBezTo>
                  <a:cubicBezTo>
                    <a:pt x="2226861" y="3258540"/>
                    <a:pt x="2235080" y="3250945"/>
                    <a:pt x="2235080" y="3241453"/>
                  </a:cubicBezTo>
                  <a:lnTo>
                    <a:pt x="2235080" y="3224366"/>
                  </a:lnTo>
                  <a:cubicBezTo>
                    <a:pt x="2235080" y="3175004"/>
                    <a:pt x="2235080" y="3127540"/>
                    <a:pt x="2236450" y="3078178"/>
                  </a:cubicBezTo>
                  <a:cubicBezTo>
                    <a:pt x="2236450" y="3044004"/>
                    <a:pt x="2237820" y="3009831"/>
                    <a:pt x="2237820" y="2973758"/>
                  </a:cubicBezTo>
                  <a:cubicBezTo>
                    <a:pt x="2237820" y="2935787"/>
                    <a:pt x="2236450" y="667030"/>
                    <a:pt x="2236450" y="629059"/>
                  </a:cubicBezTo>
                  <a:cubicBezTo>
                    <a:pt x="2244669" y="611972"/>
                    <a:pt x="2241930" y="598682"/>
                    <a:pt x="2248779" y="589190"/>
                  </a:cubicBezTo>
                  <a:close/>
                  <a:moveTo>
                    <a:pt x="1362453" y="3066787"/>
                  </a:moveTo>
                  <a:cubicBezTo>
                    <a:pt x="1365192" y="3057294"/>
                    <a:pt x="1370672" y="3059193"/>
                    <a:pt x="1374782" y="3061091"/>
                  </a:cubicBezTo>
                  <a:cubicBezTo>
                    <a:pt x="1372042" y="3068685"/>
                    <a:pt x="1366562" y="3064888"/>
                    <a:pt x="1362453" y="3066787"/>
                  </a:cubicBezTo>
                  <a:close/>
                  <a:moveTo>
                    <a:pt x="1374782" y="3076279"/>
                  </a:moveTo>
                  <a:cubicBezTo>
                    <a:pt x="1376152" y="3072482"/>
                    <a:pt x="1376152" y="3066787"/>
                    <a:pt x="1380262" y="3066787"/>
                  </a:cubicBezTo>
                  <a:cubicBezTo>
                    <a:pt x="1381631" y="3066787"/>
                    <a:pt x="1384371" y="3068685"/>
                    <a:pt x="1385741" y="3068685"/>
                  </a:cubicBezTo>
                  <a:cubicBezTo>
                    <a:pt x="1384371" y="3072482"/>
                    <a:pt x="1383001" y="3074381"/>
                    <a:pt x="1381631" y="3078178"/>
                  </a:cubicBezTo>
                  <a:cubicBezTo>
                    <a:pt x="1380262" y="3078178"/>
                    <a:pt x="1377522" y="3078178"/>
                    <a:pt x="1374782" y="3076279"/>
                  </a:cubicBezTo>
                  <a:close/>
                  <a:moveTo>
                    <a:pt x="1380262" y="3095265"/>
                  </a:moveTo>
                  <a:cubicBezTo>
                    <a:pt x="1383001" y="3093366"/>
                    <a:pt x="1384371" y="3089569"/>
                    <a:pt x="1387111" y="3087671"/>
                  </a:cubicBezTo>
                  <a:cubicBezTo>
                    <a:pt x="1388481" y="3087671"/>
                    <a:pt x="1389851" y="3089569"/>
                    <a:pt x="1391221" y="3089569"/>
                  </a:cubicBezTo>
                  <a:cubicBezTo>
                    <a:pt x="1391221" y="3097164"/>
                    <a:pt x="1385741" y="3099062"/>
                    <a:pt x="1380262" y="3095265"/>
                  </a:cubicBezTo>
                  <a:close/>
                  <a:moveTo>
                    <a:pt x="1385741" y="3034512"/>
                  </a:moveTo>
                  <a:cubicBezTo>
                    <a:pt x="1387111" y="3036410"/>
                    <a:pt x="1387111" y="3038309"/>
                    <a:pt x="1389851" y="3040207"/>
                  </a:cubicBezTo>
                  <a:lnTo>
                    <a:pt x="1377522" y="3040207"/>
                  </a:lnTo>
                  <a:cubicBezTo>
                    <a:pt x="1377522" y="3038309"/>
                    <a:pt x="1377522" y="3036410"/>
                    <a:pt x="1378891" y="3034512"/>
                  </a:cubicBezTo>
                  <a:cubicBezTo>
                    <a:pt x="1384371" y="3034512"/>
                    <a:pt x="1385741" y="3034512"/>
                    <a:pt x="1385741" y="3026917"/>
                  </a:cubicBezTo>
                  <a:cubicBezTo>
                    <a:pt x="1389851" y="3028816"/>
                    <a:pt x="1395330" y="3023120"/>
                    <a:pt x="1396700" y="3032613"/>
                  </a:cubicBezTo>
                  <a:cubicBezTo>
                    <a:pt x="1392591" y="3034512"/>
                    <a:pt x="1389851" y="3034512"/>
                    <a:pt x="1385741" y="3034512"/>
                  </a:cubicBezTo>
                  <a:close/>
                </a:path>
              </a:pathLst>
            </a:custGeom>
            <a:blipFill>
              <a:blip r:embed="rId4"/>
              <a:stretch>
                <a:fillRect l="-2609" r="-260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884566" y="208850"/>
            <a:ext cx="851886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SYLWETKI “WYKLĘTYCH”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41689" y="1332374"/>
            <a:ext cx="584289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761211"/>
                </a:solidFill>
                <a:latin typeface="Celandine"/>
              </a:rPr>
              <a:t>JÓZEF KURAŚ „OGIEŃ”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5954" y="1332374"/>
            <a:ext cx="694598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761211"/>
                </a:solidFill>
                <a:latin typeface="Celandine"/>
              </a:rPr>
              <a:t>ZUGMUNT SZENDZIELARZ “ŁUPASZKA”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58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70100" y="2233906"/>
            <a:ext cx="4048428" cy="5750608"/>
          </a:xfrm>
          <a:custGeom>
            <a:avLst/>
            <a:gdLst/>
            <a:ahLst/>
            <a:cxnLst/>
            <a:rect l="l" t="t" r="r" b="b"/>
            <a:pathLst>
              <a:path w="4048428" h="5750608">
                <a:moveTo>
                  <a:pt x="0" y="0"/>
                </a:moveTo>
                <a:lnTo>
                  <a:pt x="4048428" y="0"/>
                </a:lnTo>
                <a:lnTo>
                  <a:pt x="404842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30160" y="3355089"/>
            <a:ext cx="4036927" cy="5750608"/>
          </a:xfrm>
          <a:custGeom>
            <a:avLst/>
            <a:gdLst/>
            <a:ahLst/>
            <a:cxnLst/>
            <a:rect l="l" t="t" r="r" b="b"/>
            <a:pathLst>
              <a:path w="4036927" h="5750608">
                <a:moveTo>
                  <a:pt x="0" y="0"/>
                </a:moveTo>
                <a:lnTo>
                  <a:pt x="4036927" y="0"/>
                </a:lnTo>
                <a:lnTo>
                  <a:pt x="4036927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38897" y="438785"/>
            <a:ext cx="14488056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PROPOZYCJE TEMATYCZNEJ LITERATURY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DOSTĘPNEJ W ZBIORACH PBW W PRZEMYŚLU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176693"/>
            <a:ext cx="945363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elandine"/>
              </a:rPr>
              <a:t>100 żołnierzy wyklętych / Józefina Kępa, Ireneusz Korpyś ; autor koncepcji Filip Topczewski ; il. Anna Wiśnicka. - Częstochowa : "Wydawnictwo Świętego Filipa Apostoła", 2018.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82924" y="2186281"/>
            <a:ext cx="773139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elandine"/>
              </a:rPr>
              <a:t>Poczet żołnierzy wyklętych / Mateusz Saweczko. - Warszawa : "Capital", 2016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58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368" y="2108659"/>
            <a:ext cx="3289753" cy="4924780"/>
          </a:xfrm>
          <a:custGeom>
            <a:avLst/>
            <a:gdLst/>
            <a:ahLst/>
            <a:cxnLst/>
            <a:rect l="l" t="t" r="r" b="b"/>
            <a:pathLst>
              <a:path w="3289753" h="4924780">
                <a:moveTo>
                  <a:pt x="0" y="0"/>
                </a:moveTo>
                <a:lnTo>
                  <a:pt x="3289753" y="0"/>
                </a:lnTo>
                <a:lnTo>
                  <a:pt x="3289753" y="4924780"/>
                </a:lnTo>
                <a:lnTo>
                  <a:pt x="0" y="492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32852" y="3543124"/>
            <a:ext cx="3364335" cy="5144818"/>
          </a:xfrm>
          <a:custGeom>
            <a:avLst/>
            <a:gdLst/>
            <a:ahLst/>
            <a:cxnLst/>
            <a:rect l="l" t="t" r="r" b="b"/>
            <a:pathLst>
              <a:path w="3364335" h="5144818">
                <a:moveTo>
                  <a:pt x="0" y="0"/>
                </a:moveTo>
                <a:lnTo>
                  <a:pt x="3364335" y="0"/>
                </a:lnTo>
                <a:lnTo>
                  <a:pt x="3364335" y="5144818"/>
                </a:lnTo>
                <a:lnTo>
                  <a:pt x="0" y="5144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5" r="-36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01147" y="2108659"/>
            <a:ext cx="3353956" cy="5144818"/>
          </a:xfrm>
          <a:custGeom>
            <a:avLst/>
            <a:gdLst/>
            <a:ahLst/>
            <a:cxnLst/>
            <a:rect l="l" t="t" r="r" b="b"/>
            <a:pathLst>
              <a:path w="3353956" h="5144818">
                <a:moveTo>
                  <a:pt x="0" y="0"/>
                </a:moveTo>
                <a:lnTo>
                  <a:pt x="3353956" y="0"/>
                </a:lnTo>
                <a:lnTo>
                  <a:pt x="3353956" y="5144818"/>
                </a:lnTo>
                <a:lnTo>
                  <a:pt x="0" y="5144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91" r="-429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44205" y="3543124"/>
            <a:ext cx="3276234" cy="4924780"/>
          </a:xfrm>
          <a:custGeom>
            <a:avLst/>
            <a:gdLst/>
            <a:ahLst/>
            <a:cxnLst/>
            <a:rect l="l" t="t" r="r" b="b"/>
            <a:pathLst>
              <a:path w="3276234" h="4924780">
                <a:moveTo>
                  <a:pt x="0" y="0"/>
                </a:moveTo>
                <a:lnTo>
                  <a:pt x="3276234" y="0"/>
                </a:lnTo>
                <a:lnTo>
                  <a:pt x="3276234" y="4924780"/>
                </a:lnTo>
                <a:lnTo>
                  <a:pt x="0" y="492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05" r="-280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06878" y="395605"/>
            <a:ext cx="14488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PROPOZYCJE LITERATURY  CD.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818" y="7349679"/>
            <a:ext cx="410685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Żołnierze wyklęci / Jerzy Ślaski. - Warszawa : "Rytm", 2012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83327" y="1639086"/>
            <a:ext cx="4211515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Korpus Bezpieczeństwa Wewnętrznego a żołnierze wyklęci : walka z podziemiem antykomunistycznym w latach 1944-1956 / Lech Kowalski. - Poznań : Zyski i S-ka, 2016.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72368" y="7752587"/>
            <a:ext cx="4211515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Żołnierze wyklęci : i znów za kraty / Marek A. Koprowski.- Zakrzewo : Wydawnictwo Replika, 2015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59928" y="2070559"/>
            <a:ext cx="4211515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Żołnierze wyklęci : niezłomni bohaterowie / Joanna Wieliczka-Szarkowa. - Kraków : "AA", 2013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8308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1113" y="1369125"/>
            <a:ext cx="4244984" cy="5920480"/>
          </a:xfrm>
          <a:custGeom>
            <a:avLst/>
            <a:gdLst/>
            <a:ahLst/>
            <a:cxnLst/>
            <a:rect l="l" t="t" r="r" b="b"/>
            <a:pathLst>
              <a:path w="4244984" h="5920480">
                <a:moveTo>
                  <a:pt x="0" y="0"/>
                </a:moveTo>
                <a:lnTo>
                  <a:pt x="4244984" y="0"/>
                </a:lnTo>
                <a:lnTo>
                  <a:pt x="4244984" y="5920479"/>
                </a:lnTo>
                <a:lnTo>
                  <a:pt x="0" y="5920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5215" y="2098324"/>
            <a:ext cx="4168018" cy="5920480"/>
          </a:xfrm>
          <a:custGeom>
            <a:avLst/>
            <a:gdLst/>
            <a:ahLst/>
            <a:cxnLst/>
            <a:rect l="l" t="t" r="r" b="b"/>
            <a:pathLst>
              <a:path w="4168018" h="5920480">
                <a:moveTo>
                  <a:pt x="0" y="0"/>
                </a:moveTo>
                <a:lnTo>
                  <a:pt x="4168018" y="0"/>
                </a:lnTo>
                <a:lnTo>
                  <a:pt x="4168018" y="5920480"/>
                </a:lnTo>
                <a:lnTo>
                  <a:pt x="0" y="5920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85836" y="2098324"/>
            <a:ext cx="4079470" cy="5784898"/>
          </a:xfrm>
          <a:custGeom>
            <a:avLst/>
            <a:gdLst/>
            <a:ahLst/>
            <a:cxnLst/>
            <a:rect l="l" t="t" r="r" b="b"/>
            <a:pathLst>
              <a:path w="4079470" h="5784898">
                <a:moveTo>
                  <a:pt x="0" y="0"/>
                </a:moveTo>
                <a:lnTo>
                  <a:pt x="4079470" y="0"/>
                </a:lnTo>
                <a:lnTo>
                  <a:pt x="4079470" y="5784898"/>
                </a:lnTo>
                <a:lnTo>
                  <a:pt x="0" y="5784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6" b="-80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6878" y="395605"/>
            <a:ext cx="14488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PROPOZYCJE LITERATURY  CD.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53809" y="7694295"/>
            <a:ext cx="4867458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Generał August Emil Fieldorf 1895-1953 / Maria Fieldorf, Leszek Zachuta ; Instytut Pamięci Narodowej. Warszawa : Instytut Pamięci Narodowej - Komisja Ścigania Zbrodni Przeciwko Narodowi Polskiemu, 2013.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1655" y="8322945"/>
            <a:ext cx="4867458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Zaporczycy / Artur Piekarz. - Warszawa : Edipresse Kolekcje Sp. z o.o., 2020.</a:t>
            </a: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91842" y="8322945"/>
            <a:ext cx="486745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Zygmunt Szendzielarz "Łupaszko" 1910-1951 / Patryk Kozłowski. - Warszawa : "Rytm", 2011.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85662"/>
            <a:ext cx="16230600" cy="619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</a:pPr>
            <a:r>
              <a:rPr lang="en-US" sz="3399">
                <a:solidFill>
                  <a:srgbClr val="000000"/>
                </a:solidFill>
                <a:latin typeface="Celandine"/>
              </a:rPr>
              <a:t>“(…..) jest wyrazem hołdu dla żołnierzy drugiej konspiracji za świadectwo męstwa, niezłomnej postawy patriotycznej i przywiązania do tradycji patriotycznych, </a:t>
            </a:r>
          </a:p>
          <a:p>
            <a:pPr algn="ctr">
              <a:lnSpc>
                <a:spcPts val="6153"/>
              </a:lnSpc>
            </a:pPr>
            <a:r>
              <a:rPr lang="en-US" sz="3399">
                <a:solidFill>
                  <a:srgbClr val="000000"/>
                </a:solidFill>
                <a:latin typeface="Celandine"/>
              </a:rPr>
              <a:t>za krew przelaną w obronie Ojczyzny (...). </a:t>
            </a:r>
          </a:p>
          <a:p>
            <a:pPr algn="ctr">
              <a:lnSpc>
                <a:spcPts val="6153"/>
              </a:lnSpc>
            </a:pPr>
            <a:r>
              <a:rPr lang="en-US" sz="3399">
                <a:solidFill>
                  <a:srgbClr val="000000"/>
                </a:solidFill>
                <a:latin typeface="Celandine"/>
              </a:rPr>
              <a:t>Narodowy Dzień Pamięci Żołnierzy Wyklętych to także wyraz hołdu </a:t>
            </a:r>
          </a:p>
          <a:p>
            <a:pPr algn="ctr">
              <a:lnSpc>
                <a:spcPts val="6153"/>
              </a:lnSpc>
            </a:pPr>
            <a:r>
              <a:rPr lang="en-US" sz="3399">
                <a:solidFill>
                  <a:srgbClr val="000000"/>
                </a:solidFill>
                <a:latin typeface="Celandine"/>
              </a:rPr>
              <a:t>licznym społecznościom lokalnym, których patriotyzm i stała gotowość ofiar </a:t>
            </a:r>
          </a:p>
          <a:p>
            <a:pPr algn="ctr">
              <a:lnSpc>
                <a:spcPts val="6153"/>
              </a:lnSpc>
            </a:pPr>
            <a:r>
              <a:rPr lang="en-US" sz="3399">
                <a:solidFill>
                  <a:srgbClr val="000000"/>
                </a:solidFill>
                <a:latin typeface="Celandine"/>
              </a:rPr>
              <a:t>na rzecz idei niepodległościowej pozwoliły na kontynuację oporu na długie lata.”</a:t>
            </a:r>
          </a:p>
          <a:p>
            <a:pPr algn="ctr">
              <a:lnSpc>
                <a:spcPts val="6153"/>
              </a:lnSpc>
            </a:pPr>
            <a:r>
              <a:rPr lang="en-US" sz="3399">
                <a:solidFill>
                  <a:srgbClr val="000000"/>
                </a:solidFill>
                <a:latin typeface="Celandine"/>
              </a:rPr>
              <a:t>                                                              [Lech Kaczyński – Prezydent RP]</a:t>
            </a:r>
          </a:p>
          <a:p>
            <a:pPr algn="ctr">
              <a:lnSpc>
                <a:spcPts val="6153"/>
              </a:lnSpc>
            </a:pPr>
            <a:endParaRPr lang="en-US" sz="3399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7049789"/>
            <a:ext cx="3081797" cy="3099879"/>
          </a:xfrm>
          <a:custGeom>
            <a:avLst/>
            <a:gdLst/>
            <a:ahLst/>
            <a:cxnLst/>
            <a:rect l="l" t="t" r="r" b="b"/>
            <a:pathLst>
              <a:path w="3081797" h="3099879">
                <a:moveTo>
                  <a:pt x="0" y="0"/>
                </a:moveTo>
                <a:lnTo>
                  <a:pt x="3081797" y="0"/>
                </a:lnTo>
                <a:lnTo>
                  <a:pt x="3081797" y="3099879"/>
                </a:lnTo>
                <a:lnTo>
                  <a:pt x="0" y="309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4923917" y="7040765"/>
            <a:ext cx="3075876" cy="3093924"/>
          </a:xfrm>
          <a:custGeom>
            <a:avLst/>
            <a:gdLst/>
            <a:ahLst/>
            <a:cxnLst/>
            <a:rect l="l" t="t" r="r" b="b"/>
            <a:pathLst>
              <a:path w="3075876" h="3093924">
                <a:moveTo>
                  <a:pt x="0" y="0"/>
                </a:moveTo>
                <a:lnTo>
                  <a:pt x="3075876" y="0"/>
                </a:lnTo>
                <a:lnTo>
                  <a:pt x="3075876" y="3093924"/>
                </a:lnTo>
                <a:lnTo>
                  <a:pt x="0" y="3093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8308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1002" y="1451911"/>
            <a:ext cx="4112008" cy="6262721"/>
          </a:xfrm>
          <a:custGeom>
            <a:avLst/>
            <a:gdLst/>
            <a:ahLst/>
            <a:cxnLst/>
            <a:rect l="l" t="t" r="r" b="b"/>
            <a:pathLst>
              <a:path w="4112008" h="6262721">
                <a:moveTo>
                  <a:pt x="0" y="0"/>
                </a:moveTo>
                <a:lnTo>
                  <a:pt x="4112008" y="0"/>
                </a:lnTo>
                <a:lnTo>
                  <a:pt x="4112008" y="6262721"/>
                </a:lnTo>
                <a:lnTo>
                  <a:pt x="0" y="62627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9" b="-8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96030" y="1451911"/>
            <a:ext cx="4112008" cy="6262721"/>
          </a:xfrm>
          <a:custGeom>
            <a:avLst/>
            <a:gdLst/>
            <a:ahLst/>
            <a:cxnLst/>
            <a:rect l="l" t="t" r="r" b="b"/>
            <a:pathLst>
              <a:path w="4112008" h="6262721">
                <a:moveTo>
                  <a:pt x="0" y="0"/>
                </a:moveTo>
                <a:lnTo>
                  <a:pt x="4112009" y="0"/>
                </a:lnTo>
                <a:lnTo>
                  <a:pt x="4112009" y="6262721"/>
                </a:lnTo>
                <a:lnTo>
                  <a:pt x="0" y="6262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7" b="-13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01422" y="2995579"/>
            <a:ext cx="4112008" cy="6262721"/>
          </a:xfrm>
          <a:custGeom>
            <a:avLst/>
            <a:gdLst/>
            <a:ahLst/>
            <a:cxnLst/>
            <a:rect l="l" t="t" r="r" b="b"/>
            <a:pathLst>
              <a:path w="4112008" h="6262721">
                <a:moveTo>
                  <a:pt x="0" y="0"/>
                </a:moveTo>
                <a:lnTo>
                  <a:pt x="4112009" y="0"/>
                </a:lnTo>
                <a:lnTo>
                  <a:pt x="4112009" y="6262721"/>
                </a:lnTo>
                <a:lnTo>
                  <a:pt x="0" y="6262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8" r="-79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6878" y="395605"/>
            <a:ext cx="14488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PROPOZYCJE LITERATURY  CD.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17216" y="7851458"/>
            <a:ext cx="5542084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Jeden z ostatnich : Stefan Kobos "Wrzos" (1900-1976) : przyczynek do dziejów konspiracji niepodległościowej na Narolszczyźnie / Wojciech Hanus. - Warszawa : Instytut Pamięci Narodowej - Komisja Ścigania Zbrodni przeciwko Narodowi Polskiemu, 2019.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3277" y="7851458"/>
            <a:ext cx="4867458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"Przypadek czy przeznaczenie?" : Karol Kazimierz Kostecki "Kostek" (1917-1998) / Dariusz Iwaneczko. - Rzeszów : Instytut Pamięci Narodowej - Komisja Ścigania Zbrodni przeciwko Narodowi Polskiemu. Oddział, 2013.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23697" y="1211087"/>
            <a:ext cx="4867458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Danuta Siedzikówna "Inka" (1928-1946) / [tekst Marzena Kruk, Grzegorz Berendt]. - [Warszawa] : Instytut Pamięci Narodowej Komisja Ścigania Zbrodni przeciwko Narodowi Polskiemu, 2014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84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1216" y="1326491"/>
            <a:ext cx="4140438" cy="5750608"/>
          </a:xfrm>
          <a:custGeom>
            <a:avLst/>
            <a:gdLst/>
            <a:ahLst/>
            <a:cxnLst/>
            <a:rect l="l" t="t" r="r" b="b"/>
            <a:pathLst>
              <a:path w="4140438" h="5750608">
                <a:moveTo>
                  <a:pt x="0" y="0"/>
                </a:moveTo>
                <a:lnTo>
                  <a:pt x="4140438" y="0"/>
                </a:lnTo>
                <a:lnTo>
                  <a:pt x="414043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81817" y="1326491"/>
            <a:ext cx="4025425" cy="5750608"/>
          </a:xfrm>
          <a:custGeom>
            <a:avLst/>
            <a:gdLst/>
            <a:ahLst/>
            <a:cxnLst/>
            <a:rect l="l" t="t" r="r" b="b"/>
            <a:pathLst>
              <a:path w="4025425" h="5750608">
                <a:moveTo>
                  <a:pt x="0" y="0"/>
                </a:moveTo>
                <a:lnTo>
                  <a:pt x="4025426" y="0"/>
                </a:lnTo>
                <a:lnTo>
                  <a:pt x="4025426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08109" y="2880971"/>
            <a:ext cx="4071782" cy="5934622"/>
          </a:xfrm>
          <a:custGeom>
            <a:avLst/>
            <a:gdLst/>
            <a:ahLst/>
            <a:cxnLst/>
            <a:rect l="l" t="t" r="r" b="b"/>
            <a:pathLst>
              <a:path w="4071782" h="5934622">
                <a:moveTo>
                  <a:pt x="0" y="0"/>
                </a:moveTo>
                <a:lnTo>
                  <a:pt x="4071782" y="0"/>
                </a:lnTo>
                <a:lnTo>
                  <a:pt x="4071782" y="5934622"/>
                </a:lnTo>
                <a:lnTo>
                  <a:pt x="0" y="5934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6878" y="395605"/>
            <a:ext cx="14488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PROPOZYCJE LITERATURY  CD.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5253" y="7379970"/>
            <a:ext cx="5542084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Okręg Rzeszowski Narodowej Organizacji Wojskowej - Narodowego Zjednoczenia Wojskowego w latach 1944-1947 / Mirosław Surdej. - Rzeszów ; Warszawa : Instytut Pamięci Narodowej - Komisja Ścigania Zbrodni przeciwko Narodowi Polskiemu, 2018.</a:t>
            </a:r>
          </a:p>
          <a:p>
            <a:pPr algn="ctr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72958" y="1288391"/>
            <a:ext cx="5542084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Żołnierze wyklęci : z dziejów partyzantki antykomunistycznej w powiecie przeworskim w latach 1944-1956 / Irena Kozimala. - Rzeszów : Wydawnictwo Libra PL, 2021.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23488" y="7379970"/>
            <a:ext cx="5542084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"Łączka" : poszukiwania i identyfikacja ofiar terroru komunistycznego pochowanych na warszawskich Powązkach / Karolina Wichowska ; Instytut Pamięci Narodowej - Komisja Ścigania Zbrodni Przeciwko Narodowi Polskiemu. - Warszawa : Instytut Pamięci Narodowej - Komisja Ścigania Zbrodni Przeciwko Narodowi Polskiemu, 2016.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84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8576" y="1992899"/>
            <a:ext cx="4436046" cy="6301201"/>
          </a:xfrm>
          <a:custGeom>
            <a:avLst/>
            <a:gdLst/>
            <a:ahLst/>
            <a:cxnLst/>
            <a:rect l="l" t="t" r="r" b="b"/>
            <a:pathLst>
              <a:path w="4436046" h="6301201">
                <a:moveTo>
                  <a:pt x="0" y="0"/>
                </a:moveTo>
                <a:lnTo>
                  <a:pt x="4436045" y="0"/>
                </a:lnTo>
                <a:lnTo>
                  <a:pt x="4436045" y="6301202"/>
                </a:lnTo>
                <a:lnTo>
                  <a:pt x="0" y="6301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13449" y="1992899"/>
            <a:ext cx="4437466" cy="6301201"/>
          </a:xfrm>
          <a:custGeom>
            <a:avLst/>
            <a:gdLst/>
            <a:ahLst/>
            <a:cxnLst/>
            <a:rect l="l" t="t" r="r" b="b"/>
            <a:pathLst>
              <a:path w="4437466" h="6301201">
                <a:moveTo>
                  <a:pt x="0" y="0"/>
                </a:moveTo>
                <a:lnTo>
                  <a:pt x="4437465" y="0"/>
                </a:lnTo>
                <a:lnTo>
                  <a:pt x="4437465" y="6301202"/>
                </a:lnTo>
                <a:lnTo>
                  <a:pt x="0" y="630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25910" y="695642"/>
            <a:ext cx="14488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WYBRANE PROPOZYCJE LITERATURY  CD.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05015" y="8734742"/>
            <a:ext cx="6083168" cy="100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elandine"/>
              </a:rPr>
              <a:t>Dziewczyny wyklęte / Szymon Nowak. - Warszawa : "Fronda", 2015.</a:t>
            </a:r>
          </a:p>
          <a:p>
            <a:pPr algn="ctr">
              <a:lnSpc>
                <a:spcPts val="2520"/>
              </a:lnSpc>
            </a:pPr>
            <a:endParaRPr lang="en-US" sz="1999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29981" y="8734742"/>
            <a:ext cx="70044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Celandine"/>
              </a:rPr>
              <a:t>Żona wyklęta : kobieta, która kochała żołnierza niezłomnego / Anna Śnieżko. - Kraków : "Znak Horyzont", 2018.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84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84976" y="780074"/>
            <a:ext cx="3674324" cy="3697579"/>
          </a:xfrm>
          <a:custGeom>
            <a:avLst/>
            <a:gdLst/>
            <a:ahLst/>
            <a:cxnLst/>
            <a:rect l="l" t="t" r="r" b="b"/>
            <a:pathLst>
              <a:path w="3674324" h="3697579">
                <a:moveTo>
                  <a:pt x="0" y="0"/>
                </a:moveTo>
                <a:lnTo>
                  <a:pt x="3674324" y="0"/>
                </a:lnTo>
                <a:lnTo>
                  <a:pt x="3674324" y="3697579"/>
                </a:lnTo>
                <a:lnTo>
                  <a:pt x="0" y="3697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748669"/>
            <a:ext cx="3674324" cy="3697579"/>
          </a:xfrm>
          <a:custGeom>
            <a:avLst/>
            <a:gdLst/>
            <a:ahLst/>
            <a:cxnLst/>
            <a:rect l="l" t="t" r="r" b="b"/>
            <a:pathLst>
              <a:path w="3674324" h="3697579">
                <a:moveTo>
                  <a:pt x="0" y="0"/>
                </a:moveTo>
                <a:lnTo>
                  <a:pt x="3674324" y="0"/>
                </a:lnTo>
                <a:lnTo>
                  <a:pt x="3674324" y="3697579"/>
                </a:lnTo>
                <a:lnTo>
                  <a:pt x="0" y="3697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9130" y="1324544"/>
            <a:ext cx="1448805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61211"/>
                </a:solidFill>
                <a:latin typeface="Celandine"/>
              </a:rPr>
              <a:t>POLECANE STRONY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70633" y="3130437"/>
            <a:ext cx="13622493" cy="261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04"/>
              </a:lnSpc>
              <a:buFont typeface="Arial"/>
              <a:buChar char="•"/>
            </a:pPr>
            <a:r>
              <a:rPr lang="en-US" sz="3600" spc="-7">
                <a:solidFill>
                  <a:srgbClr val="000000"/>
                </a:solidFill>
                <a:latin typeface="Celandine"/>
              </a:rPr>
              <a:t>https://podziemiezbrojne.ipn.gov.pl/</a:t>
            </a:r>
          </a:p>
          <a:p>
            <a:pPr marL="777240" lvl="1" indent="-388620">
              <a:lnSpc>
                <a:spcPts val="5004"/>
              </a:lnSpc>
              <a:buFont typeface="Arial"/>
              <a:buChar char="•"/>
            </a:pPr>
            <a:r>
              <a:rPr lang="en-US" sz="3600" spc="-7">
                <a:solidFill>
                  <a:srgbClr val="000000"/>
                </a:solidFill>
                <a:latin typeface="Celandine"/>
              </a:rPr>
              <a:t>https://listawykletych.pl/</a:t>
            </a:r>
          </a:p>
          <a:p>
            <a:pPr marL="777240" lvl="1" indent="-388620">
              <a:lnSpc>
                <a:spcPts val="5004"/>
              </a:lnSpc>
              <a:buFont typeface="Arial"/>
              <a:buChar char="•"/>
            </a:pPr>
            <a:r>
              <a:rPr lang="en-US" sz="3600" spc="-7">
                <a:solidFill>
                  <a:srgbClr val="000000"/>
                </a:solidFill>
                <a:latin typeface="Celandine"/>
              </a:rPr>
              <a:t>https://przystanekhistoria.pl/pa2/tematy/zolnierze-wykleci</a:t>
            </a:r>
          </a:p>
          <a:p>
            <a:pPr marL="777240" lvl="1" indent="-388620" algn="l">
              <a:lnSpc>
                <a:spcPts val="5004"/>
              </a:lnSpc>
              <a:buFont typeface="Arial"/>
              <a:buChar char="•"/>
            </a:pPr>
            <a:r>
              <a:rPr lang="en-US" sz="3600" spc="-7">
                <a:solidFill>
                  <a:srgbClr val="000000"/>
                </a:solidFill>
                <a:latin typeface="Celandine"/>
              </a:rPr>
              <a:t>https://zpe.gov.pl/a/zolnierze-niezlomni/Dhs7UDp4k</a:t>
            </a:r>
          </a:p>
        </p:txBody>
      </p:sp>
      <p:sp>
        <p:nvSpPr>
          <p:cNvPr id="7" name="Freeform 7"/>
          <p:cNvSpPr/>
          <p:nvPr/>
        </p:nvSpPr>
        <p:spPr>
          <a:xfrm>
            <a:off x="7320017" y="8672056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2881" y="573989"/>
            <a:ext cx="5643382" cy="7277988"/>
            <a:chOff x="0" y="0"/>
            <a:chExt cx="2260351" cy="2915062"/>
          </a:xfrm>
        </p:grpSpPr>
        <p:sp>
          <p:nvSpPr>
            <p:cNvPr id="4" name="Freeform 4"/>
            <p:cNvSpPr/>
            <p:nvPr/>
          </p:nvSpPr>
          <p:spPr>
            <a:xfrm>
              <a:off x="-7620" y="-2540"/>
              <a:ext cx="2267971" cy="2917603"/>
            </a:xfrm>
            <a:custGeom>
              <a:avLst/>
              <a:gdLst/>
              <a:ahLst/>
              <a:cxnLst/>
              <a:rect l="l" t="t" r="r" b="b"/>
              <a:pathLst>
                <a:path w="2267971" h="2917603">
                  <a:moveTo>
                    <a:pt x="2267971" y="524414"/>
                  </a:moveTo>
                  <a:cubicBezTo>
                    <a:pt x="2266590" y="524414"/>
                    <a:pt x="2265208" y="524414"/>
                    <a:pt x="2263826" y="522725"/>
                  </a:cubicBezTo>
                  <a:cubicBezTo>
                    <a:pt x="2256918" y="521036"/>
                    <a:pt x="2248629" y="522725"/>
                    <a:pt x="2244484" y="514280"/>
                  </a:cubicBezTo>
                  <a:cubicBezTo>
                    <a:pt x="2243102" y="510903"/>
                    <a:pt x="2238957" y="507525"/>
                    <a:pt x="2236194" y="505836"/>
                  </a:cubicBezTo>
                  <a:cubicBezTo>
                    <a:pt x="2230667" y="499080"/>
                    <a:pt x="2223759" y="492325"/>
                    <a:pt x="2216851" y="485569"/>
                  </a:cubicBezTo>
                  <a:lnTo>
                    <a:pt x="2204416" y="470369"/>
                  </a:lnTo>
                  <a:cubicBezTo>
                    <a:pt x="2203035" y="468680"/>
                    <a:pt x="2203035" y="466991"/>
                    <a:pt x="2203035" y="465302"/>
                  </a:cubicBezTo>
                  <a:cubicBezTo>
                    <a:pt x="2200271" y="461924"/>
                    <a:pt x="2196127" y="458546"/>
                    <a:pt x="2191981" y="458546"/>
                  </a:cubicBezTo>
                  <a:cubicBezTo>
                    <a:pt x="2185073" y="456857"/>
                    <a:pt x="2178165" y="456857"/>
                    <a:pt x="2171257" y="455168"/>
                  </a:cubicBezTo>
                  <a:lnTo>
                    <a:pt x="2165731" y="455168"/>
                  </a:lnTo>
                  <a:cubicBezTo>
                    <a:pt x="2158822" y="451791"/>
                    <a:pt x="2153296" y="450102"/>
                    <a:pt x="2146388" y="451791"/>
                  </a:cubicBezTo>
                  <a:cubicBezTo>
                    <a:pt x="2143624" y="451791"/>
                    <a:pt x="2140861" y="451791"/>
                    <a:pt x="2139479" y="448413"/>
                  </a:cubicBezTo>
                  <a:cubicBezTo>
                    <a:pt x="2138098" y="445035"/>
                    <a:pt x="2135335" y="443346"/>
                    <a:pt x="2133953" y="441657"/>
                  </a:cubicBezTo>
                  <a:cubicBezTo>
                    <a:pt x="2131190" y="438279"/>
                    <a:pt x="2127045" y="436590"/>
                    <a:pt x="2124281" y="434902"/>
                  </a:cubicBezTo>
                  <a:cubicBezTo>
                    <a:pt x="2118755" y="429835"/>
                    <a:pt x="2114610" y="424768"/>
                    <a:pt x="2107702" y="424768"/>
                  </a:cubicBezTo>
                  <a:cubicBezTo>
                    <a:pt x="2102175" y="424768"/>
                    <a:pt x="2096649" y="423079"/>
                    <a:pt x="2091122" y="421390"/>
                  </a:cubicBezTo>
                  <a:cubicBezTo>
                    <a:pt x="2089741" y="421390"/>
                    <a:pt x="2089741" y="421390"/>
                    <a:pt x="2089741" y="419701"/>
                  </a:cubicBezTo>
                  <a:cubicBezTo>
                    <a:pt x="2085596" y="412946"/>
                    <a:pt x="2078688" y="411257"/>
                    <a:pt x="2071779" y="411257"/>
                  </a:cubicBezTo>
                  <a:cubicBezTo>
                    <a:pt x="2069016" y="411257"/>
                    <a:pt x="2066253" y="409568"/>
                    <a:pt x="2066253" y="407879"/>
                  </a:cubicBezTo>
                  <a:cubicBezTo>
                    <a:pt x="2064871" y="402812"/>
                    <a:pt x="2062108" y="401123"/>
                    <a:pt x="2059345" y="401123"/>
                  </a:cubicBezTo>
                  <a:cubicBezTo>
                    <a:pt x="2055200" y="401123"/>
                    <a:pt x="2051055" y="399434"/>
                    <a:pt x="2048292" y="401123"/>
                  </a:cubicBezTo>
                  <a:cubicBezTo>
                    <a:pt x="2037239" y="406190"/>
                    <a:pt x="2028949" y="396057"/>
                    <a:pt x="2019277" y="394368"/>
                  </a:cubicBezTo>
                  <a:lnTo>
                    <a:pt x="2017896" y="392679"/>
                  </a:lnTo>
                  <a:cubicBezTo>
                    <a:pt x="2015133" y="384234"/>
                    <a:pt x="2008224" y="384234"/>
                    <a:pt x="2001316" y="382545"/>
                  </a:cubicBezTo>
                  <a:cubicBezTo>
                    <a:pt x="2001316" y="380856"/>
                    <a:pt x="2002698" y="380856"/>
                    <a:pt x="2002698" y="379167"/>
                  </a:cubicBezTo>
                  <a:cubicBezTo>
                    <a:pt x="2001316" y="379167"/>
                    <a:pt x="1999935" y="380856"/>
                    <a:pt x="1997171" y="380856"/>
                  </a:cubicBezTo>
                  <a:cubicBezTo>
                    <a:pt x="1995790" y="380856"/>
                    <a:pt x="1993027" y="382545"/>
                    <a:pt x="1991645" y="380856"/>
                  </a:cubicBezTo>
                  <a:cubicBezTo>
                    <a:pt x="1988882" y="375790"/>
                    <a:pt x="1984737" y="370723"/>
                    <a:pt x="1984737" y="365656"/>
                  </a:cubicBezTo>
                  <a:cubicBezTo>
                    <a:pt x="1984737" y="360589"/>
                    <a:pt x="1980592" y="360589"/>
                    <a:pt x="1979210" y="358900"/>
                  </a:cubicBezTo>
                  <a:lnTo>
                    <a:pt x="1976447" y="358900"/>
                  </a:lnTo>
                  <a:cubicBezTo>
                    <a:pt x="1970920" y="352145"/>
                    <a:pt x="1965394" y="350456"/>
                    <a:pt x="1958486" y="355523"/>
                  </a:cubicBezTo>
                  <a:cubicBezTo>
                    <a:pt x="1957104" y="350456"/>
                    <a:pt x="1959867" y="343700"/>
                    <a:pt x="1954341" y="342011"/>
                  </a:cubicBezTo>
                  <a:lnTo>
                    <a:pt x="1954341" y="340322"/>
                  </a:lnTo>
                  <a:cubicBezTo>
                    <a:pt x="1957104" y="331878"/>
                    <a:pt x="1952959" y="326811"/>
                    <a:pt x="1947433" y="323433"/>
                  </a:cubicBezTo>
                  <a:cubicBezTo>
                    <a:pt x="1943288" y="320055"/>
                    <a:pt x="1941906" y="316678"/>
                    <a:pt x="1941906" y="311611"/>
                  </a:cubicBezTo>
                  <a:lnTo>
                    <a:pt x="1941906" y="304855"/>
                  </a:lnTo>
                  <a:cubicBezTo>
                    <a:pt x="1936379" y="303166"/>
                    <a:pt x="1933616" y="296411"/>
                    <a:pt x="1930853" y="291344"/>
                  </a:cubicBezTo>
                  <a:cubicBezTo>
                    <a:pt x="1929471" y="284588"/>
                    <a:pt x="1926708" y="279522"/>
                    <a:pt x="1923945" y="274455"/>
                  </a:cubicBezTo>
                  <a:cubicBezTo>
                    <a:pt x="1921181" y="269388"/>
                    <a:pt x="1915655" y="266010"/>
                    <a:pt x="1915655" y="257566"/>
                  </a:cubicBezTo>
                  <a:cubicBezTo>
                    <a:pt x="1915655" y="252499"/>
                    <a:pt x="1914273" y="247432"/>
                    <a:pt x="1912892" y="242366"/>
                  </a:cubicBezTo>
                  <a:cubicBezTo>
                    <a:pt x="1910128" y="235610"/>
                    <a:pt x="1907365" y="230543"/>
                    <a:pt x="1903220" y="223788"/>
                  </a:cubicBezTo>
                  <a:cubicBezTo>
                    <a:pt x="1905984" y="218721"/>
                    <a:pt x="1908747" y="215343"/>
                    <a:pt x="1904602" y="210276"/>
                  </a:cubicBezTo>
                  <a:lnTo>
                    <a:pt x="1904602" y="206898"/>
                  </a:lnTo>
                  <a:cubicBezTo>
                    <a:pt x="1904602" y="205209"/>
                    <a:pt x="1903220" y="203521"/>
                    <a:pt x="1903220" y="201832"/>
                  </a:cubicBezTo>
                  <a:cubicBezTo>
                    <a:pt x="1901839" y="200143"/>
                    <a:pt x="1899075" y="198454"/>
                    <a:pt x="1897694" y="196765"/>
                  </a:cubicBezTo>
                  <a:cubicBezTo>
                    <a:pt x="1893549" y="191698"/>
                    <a:pt x="1890785" y="184943"/>
                    <a:pt x="1883877" y="188320"/>
                  </a:cubicBezTo>
                  <a:cubicBezTo>
                    <a:pt x="1881114" y="181565"/>
                    <a:pt x="1879732" y="174809"/>
                    <a:pt x="1878351" y="168053"/>
                  </a:cubicBezTo>
                  <a:cubicBezTo>
                    <a:pt x="1876969" y="162987"/>
                    <a:pt x="1875588" y="159609"/>
                    <a:pt x="1874206" y="154542"/>
                  </a:cubicBezTo>
                  <a:lnTo>
                    <a:pt x="1874206" y="152853"/>
                  </a:lnTo>
                  <a:cubicBezTo>
                    <a:pt x="1876969" y="146098"/>
                    <a:pt x="1872824" y="141031"/>
                    <a:pt x="1872824" y="135964"/>
                  </a:cubicBezTo>
                  <a:cubicBezTo>
                    <a:pt x="1872824" y="132586"/>
                    <a:pt x="1870061" y="129208"/>
                    <a:pt x="1868679" y="125831"/>
                  </a:cubicBezTo>
                  <a:cubicBezTo>
                    <a:pt x="1867298" y="120764"/>
                    <a:pt x="1863153" y="117386"/>
                    <a:pt x="1863153" y="112319"/>
                  </a:cubicBezTo>
                  <a:lnTo>
                    <a:pt x="1863153" y="85297"/>
                  </a:lnTo>
                  <a:cubicBezTo>
                    <a:pt x="1861771" y="75163"/>
                    <a:pt x="1859008" y="70096"/>
                    <a:pt x="1849336" y="68408"/>
                  </a:cubicBezTo>
                  <a:cubicBezTo>
                    <a:pt x="1847955" y="68408"/>
                    <a:pt x="1846573" y="68408"/>
                    <a:pt x="1846573" y="66719"/>
                  </a:cubicBezTo>
                  <a:cubicBezTo>
                    <a:pt x="1843810" y="61652"/>
                    <a:pt x="1839665" y="59963"/>
                    <a:pt x="1834139" y="58274"/>
                  </a:cubicBezTo>
                  <a:cubicBezTo>
                    <a:pt x="1829994" y="58274"/>
                    <a:pt x="1827231" y="58274"/>
                    <a:pt x="1824467" y="59963"/>
                  </a:cubicBezTo>
                  <a:cubicBezTo>
                    <a:pt x="1817559" y="65030"/>
                    <a:pt x="1810651" y="70096"/>
                    <a:pt x="1805124" y="76852"/>
                  </a:cubicBezTo>
                  <a:cubicBezTo>
                    <a:pt x="1798216" y="83608"/>
                    <a:pt x="1792690" y="88675"/>
                    <a:pt x="1784400" y="83608"/>
                  </a:cubicBezTo>
                  <a:lnTo>
                    <a:pt x="1781637" y="83608"/>
                  </a:lnTo>
                  <a:cubicBezTo>
                    <a:pt x="1778873" y="81919"/>
                    <a:pt x="1774728" y="80230"/>
                    <a:pt x="1771965" y="78541"/>
                  </a:cubicBezTo>
                  <a:cubicBezTo>
                    <a:pt x="1770584" y="80230"/>
                    <a:pt x="1769202" y="81919"/>
                    <a:pt x="1765057" y="80230"/>
                  </a:cubicBezTo>
                  <a:cubicBezTo>
                    <a:pt x="1756767" y="78541"/>
                    <a:pt x="1749859" y="76852"/>
                    <a:pt x="1742951" y="70096"/>
                  </a:cubicBezTo>
                  <a:cubicBezTo>
                    <a:pt x="1741569" y="68408"/>
                    <a:pt x="1738806" y="68408"/>
                    <a:pt x="1737424" y="68408"/>
                  </a:cubicBezTo>
                  <a:cubicBezTo>
                    <a:pt x="1731898" y="66719"/>
                    <a:pt x="1724990" y="65030"/>
                    <a:pt x="1718081" y="61652"/>
                  </a:cubicBezTo>
                  <a:cubicBezTo>
                    <a:pt x="1723608" y="56585"/>
                    <a:pt x="1722226" y="53207"/>
                    <a:pt x="1719463" y="49830"/>
                  </a:cubicBezTo>
                  <a:cubicBezTo>
                    <a:pt x="1715318" y="43074"/>
                    <a:pt x="1709792" y="43074"/>
                    <a:pt x="1705647" y="46452"/>
                  </a:cubicBezTo>
                  <a:cubicBezTo>
                    <a:pt x="1695975" y="51518"/>
                    <a:pt x="1686304" y="58274"/>
                    <a:pt x="1675251" y="63341"/>
                  </a:cubicBezTo>
                  <a:cubicBezTo>
                    <a:pt x="1671106" y="66719"/>
                    <a:pt x="1665579" y="68408"/>
                    <a:pt x="1660053" y="70096"/>
                  </a:cubicBezTo>
                  <a:cubicBezTo>
                    <a:pt x="1655908" y="71785"/>
                    <a:pt x="1651763" y="70096"/>
                    <a:pt x="1647618" y="71785"/>
                  </a:cubicBezTo>
                  <a:cubicBezTo>
                    <a:pt x="1643473" y="73474"/>
                    <a:pt x="1639328" y="75163"/>
                    <a:pt x="1633802" y="73474"/>
                  </a:cubicBezTo>
                  <a:cubicBezTo>
                    <a:pt x="1632420" y="73474"/>
                    <a:pt x="1629657" y="75163"/>
                    <a:pt x="1628275" y="75163"/>
                  </a:cubicBezTo>
                  <a:cubicBezTo>
                    <a:pt x="1625512" y="76852"/>
                    <a:pt x="1624130" y="78541"/>
                    <a:pt x="1621367" y="76852"/>
                  </a:cubicBezTo>
                  <a:cubicBezTo>
                    <a:pt x="1615841" y="76852"/>
                    <a:pt x="1613077" y="80230"/>
                    <a:pt x="1610314" y="83608"/>
                  </a:cubicBezTo>
                  <a:cubicBezTo>
                    <a:pt x="1607551" y="86986"/>
                    <a:pt x="1604788" y="93741"/>
                    <a:pt x="1602024" y="95430"/>
                  </a:cubicBezTo>
                  <a:cubicBezTo>
                    <a:pt x="1597879" y="97119"/>
                    <a:pt x="1595116" y="100497"/>
                    <a:pt x="1592353" y="103875"/>
                  </a:cubicBezTo>
                  <a:cubicBezTo>
                    <a:pt x="1589590" y="107253"/>
                    <a:pt x="1586826" y="108941"/>
                    <a:pt x="1584063" y="110630"/>
                  </a:cubicBezTo>
                  <a:cubicBezTo>
                    <a:pt x="1579918" y="114008"/>
                    <a:pt x="1575773" y="115697"/>
                    <a:pt x="1571628" y="119075"/>
                  </a:cubicBezTo>
                  <a:cubicBezTo>
                    <a:pt x="1567484" y="124142"/>
                    <a:pt x="1561957" y="127520"/>
                    <a:pt x="1556430" y="127520"/>
                  </a:cubicBezTo>
                  <a:cubicBezTo>
                    <a:pt x="1550904" y="129208"/>
                    <a:pt x="1543996" y="129208"/>
                    <a:pt x="1538469" y="134275"/>
                  </a:cubicBezTo>
                  <a:cubicBezTo>
                    <a:pt x="1538469" y="134275"/>
                    <a:pt x="1537088" y="135964"/>
                    <a:pt x="1535706" y="135964"/>
                  </a:cubicBezTo>
                  <a:cubicBezTo>
                    <a:pt x="1530179" y="135964"/>
                    <a:pt x="1524653" y="134275"/>
                    <a:pt x="1519126" y="134275"/>
                  </a:cubicBezTo>
                  <a:cubicBezTo>
                    <a:pt x="1514981" y="134275"/>
                    <a:pt x="1508073" y="132586"/>
                    <a:pt x="1505310" y="141031"/>
                  </a:cubicBezTo>
                  <a:cubicBezTo>
                    <a:pt x="1505310" y="141031"/>
                    <a:pt x="1503928" y="142720"/>
                    <a:pt x="1502547" y="142720"/>
                  </a:cubicBezTo>
                  <a:cubicBezTo>
                    <a:pt x="1498402" y="144409"/>
                    <a:pt x="1494257" y="147786"/>
                    <a:pt x="1490112" y="149475"/>
                  </a:cubicBezTo>
                  <a:cubicBezTo>
                    <a:pt x="1490112" y="152853"/>
                    <a:pt x="1485967" y="154542"/>
                    <a:pt x="1483204" y="154542"/>
                  </a:cubicBezTo>
                  <a:cubicBezTo>
                    <a:pt x="1470769" y="152853"/>
                    <a:pt x="1459716" y="152853"/>
                    <a:pt x="1447281" y="147786"/>
                  </a:cubicBezTo>
                  <a:cubicBezTo>
                    <a:pt x="1441755" y="146098"/>
                    <a:pt x="1436228" y="142720"/>
                    <a:pt x="1429320" y="139342"/>
                  </a:cubicBezTo>
                  <a:cubicBezTo>
                    <a:pt x="1427939" y="139342"/>
                    <a:pt x="1426557" y="137653"/>
                    <a:pt x="1425175" y="137653"/>
                  </a:cubicBezTo>
                  <a:cubicBezTo>
                    <a:pt x="1415504" y="137653"/>
                    <a:pt x="1405832" y="139342"/>
                    <a:pt x="1394779" y="139342"/>
                  </a:cubicBezTo>
                  <a:lnTo>
                    <a:pt x="1393398" y="139342"/>
                  </a:lnTo>
                  <a:cubicBezTo>
                    <a:pt x="1387871" y="135964"/>
                    <a:pt x="1380963" y="137653"/>
                    <a:pt x="1375437" y="142720"/>
                  </a:cubicBezTo>
                  <a:cubicBezTo>
                    <a:pt x="1374055" y="144409"/>
                    <a:pt x="1371292" y="146098"/>
                    <a:pt x="1369910" y="146098"/>
                  </a:cubicBezTo>
                  <a:cubicBezTo>
                    <a:pt x="1363002" y="144409"/>
                    <a:pt x="1357475" y="142720"/>
                    <a:pt x="1350567" y="141031"/>
                  </a:cubicBezTo>
                  <a:cubicBezTo>
                    <a:pt x="1343659" y="139342"/>
                    <a:pt x="1338132" y="137653"/>
                    <a:pt x="1331224" y="137653"/>
                  </a:cubicBezTo>
                  <a:cubicBezTo>
                    <a:pt x="1325698" y="137653"/>
                    <a:pt x="1320171" y="135964"/>
                    <a:pt x="1314645" y="132586"/>
                  </a:cubicBezTo>
                  <a:cubicBezTo>
                    <a:pt x="1309118" y="129208"/>
                    <a:pt x="1303592" y="127520"/>
                    <a:pt x="1298065" y="124142"/>
                  </a:cubicBezTo>
                  <a:cubicBezTo>
                    <a:pt x="1295302" y="122453"/>
                    <a:pt x="1291157" y="122453"/>
                    <a:pt x="1287012" y="120764"/>
                  </a:cubicBezTo>
                  <a:cubicBezTo>
                    <a:pt x="1287012" y="115697"/>
                    <a:pt x="1288394" y="112319"/>
                    <a:pt x="1288394" y="108941"/>
                  </a:cubicBezTo>
                  <a:cubicBezTo>
                    <a:pt x="1281485" y="112319"/>
                    <a:pt x="1277341" y="110630"/>
                    <a:pt x="1273196" y="107253"/>
                  </a:cubicBezTo>
                  <a:cubicBezTo>
                    <a:pt x="1270432" y="105564"/>
                    <a:pt x="1266288" y="105564"/>
                    <a:pt x="1263524" y="103875"/>
                  </a:cubicBezTo>
                  <a:lnTo>
                    <a:pt x="1259379" y="103875"/>
                  </a:lnTo>
                  <a:cubicBezTo>
                    <a:pt x="1253853" y="100497"/>
                    <a:pt x="1246945" y="100497"/>
                    <a:pt x="1240037" y="100497"/>
                  </a:cubicBezTo>
                  <a:cubicBezTo>
                    <a:pt x="1231747" y="100497"/>
                    <a:pt x="1222075" y="98808"/>
                    <a:pt x="1213785" y="92052"/>
                  </a:cubicBezTo>
                  <a:cubicBezTo>
                    <a:pt x="1206877" y="86986"/>
                    <a:pt x="1198588" y="83608"/>
                    <a:pt x="1190298" y="85297"/>
                  </a:cubicBezTo>
                  <a:cubicBezTo>
                    <a:pt x="1186153" y="86986"/>
                    <a:pt x="1182008" y="90363"/>
                    <a:pt x="1177863" y="92052"/>
                  </a:cubicBezTo>
                  <a:cubicBezTo>
                    <a:pt x="1170955" y="95430"/>
                    <a:pt x="1165428" y="102186"/>
                    <a:pt x="1158520" y="105564"/>
                  </a:cubicBezTo>
                  <a:cubicBezTo>
                    <a:pt x="1151612" y="108941"/>
                    <a:pt x="1143322" y="112319"/>
                    <a:pt x="1135032" y="115697"/>
                  </a:cubicBezTo>
                  <a:cubicBezTo>
                    <a:pt x="1130887" y="117386"/>
                    <a:pt x="1126743" y="120764"/>
                    <a:pt x="1122598" y="122453"/>
                  </a:cubicBezTo>
                  <a:cubicBezTo>
                    <a:pt x="1115690" y="125831"/>
                    <a:pt x="1110163" y="127520"/>
                    <a:pt x="1103255" y="130897"/>
                  </a:cubicBezTo>
                  <a:cubicBezTo>
                    <a:pt x="1099110" y="132586"/>
                    <a:pt x="1093583" y="137653"/>
                    <a:pt x="1089438" y="139342"/>
                  </a:cubicBezTo>
                  <a:cubicBezTo>
                    <a:pt x="1081149" y="142720"/>
                    <a:pt x="1072859" y="147786"/>
                    <a:pt x="1063188" y="149475"/>
                  </a:cubicBezTo>
                  <a:cubicBezTo>
                    <a:pt x="1059043" y="151164"/>
                    <a:pt x="1057661" y="154542"/>
                    <a:pt x="1054898" y="156231"/>
                  </a:cubicBezTo>
                  <a:lnTo>
                    <a:pt x="1042463" y="161298"/>
                  </a:lnTo>
                  <a:cubicBezTo>
                    <a:pt x="1034173" y="164676"/>
                    <a:pt x="1027265" y="168053"/>
                    <a:pt x="1018975" y="169742"/>
                  </a:cubicBezTo>
                  <a:cubicBezTo>
                    <a:pt x="1014830" y="171431"/>
                    <a:pt x="1009304" y="173120"/>
                    <a:pt x="1005159" y="174809"/>
                  </a:cubicBezTo>
                  <a:cubicBezTo>
                    <a:pt x="1003777" y="174809"/>
                    <a:pt x="1003777" y="176498"/>
                    <a:pt x="1002396" y="176498"/>
                  </a:cubicBezTo>
                  <a:cubicBezTo>
                    <a:pt x="999632" y="179876"/>
                    <a:pt x="996869" y="183254"/>
                    <a:pt x="992724" y="184943"/>
                  </a:cubicBezTo>
                  <a:cubicBezTo>
                    <a:pt x="985816" y="188320"/>
                    <a:pt x="978908" y="191698"/>
                    <a:pt x="972000" y="193387"/>
                  </a:cubicBezTo>
                  <a:cubicBezTo>
                    <a:pt x="969236" y="195076"/>
                    <a:pt x="965092" y="195076"/>
                    <a:pt x="962328" y="195076"/>
                  </a:cubicBezTo>
                  <a:cubicBezTo>
                    <a:pt x="954039" y="196765"/>
                    <a:pt x="945749" y="201832"/>
                    <a:pt x="937459" y="205209"/>
                  </a:cubicBezTo>
                  <a:cubicBezTo>
                    <a:pt x="930551" y="208587"/>
                    <a:pt x="923643" y="210276"/>
                    <a:pt x="918116" y="213654"/>
                  </a:cubicBezTo>
                  <a:cubicBezTo>
                    <a:pt x="909826" y="217032"/>
                    <a:pt x="901536" y="220410"/>
                    <a:pt x="897392" y="230543"/>
                  </a:cubicBezTo>
                  <a:cubicBezTo>
                    <a:pt x="897392" y="232232"/>
                    <a:pt x="894628" y="232232"/>
                    <a:pt x="894628" y="232232"/>
                  </a:cubicBezTo>
                  <a:cubicBezTo>
                    <a:pt x="890483" y="233921"/>
                    <a:pt x="884957" y="235610"/>
                    <a:pt x="880812" y="237299"/>
                  </a:cubicBezTo>
                  <a:cubicBezTo>
                    <a:pt x="879430" y="238988"/>
                    <a:pt x="878049" y="237299"/>
                    <a:pt x="878049" y="235610"/>
                  </a:cubicBezTo>
                  <a:cubicBezTo>
                    <a:pt x="876667" y="228854"/>
                    <a:pt x="876667" y="220410"/>
                    <a:pt x="868377" y="217032"/>
                  </a:cubicBezTo>
                  <a:lnTo>
                    <a:pt x="866996" y="215343"/>
                  </a:lnTo>
                  <a:cubicBezTo>
                    <a:pt x="866996" y="206898"/>
                    <a:pt x="861469" y="203521"/>
                    <a:pt x="855943" y="200143"/>
                  </a:cubicBezTo>
                  <a:cubicBezTo>
                    <a:pt x="850416" y="196765"/>
                    <a:pt x="846271" y="195076"/>
                    <a:pt x="842126" y="188320"/>
                  </a:cubicBezTo>
                  <a:cubicBezTo>
                    <a:pt x="839363" y="183254"/>
                    <a:pt x="833837" y="179876"/>
                    <a:pt x="829692" y="174809"/>
                  </a:cubicBezTo>
                  <a:cubicBezTo>
                    <a:pt x="825547" y="171431"/>
                    <a:pt x="820020" y="169742"/>
                    <a:pt x="817257" y="162987"/>
                  </a:cubicBezTo>
                  <a:cubicBezTo>
                    <a:pt x="815875" y="159609"/>
                    <a:pt x="813112" y="157920"/>
                    <a:pt x="810349" y="154542"/>
                  </a:cubicBezTo>
                  <a:cubicBezTo>
                    <a:pt x="811730" y="154542"/>
                    <a:pt x="808967" y="154542"/>
                    <a:pt x="807585" y="152853"/>
                  </a:cubicBezTo>
                  <a:cubicBezTo>
                    <a:pt x="806204" y="151164"/>
                    <a:pt x="804822" y="151164"/>
                    <a:pt x="803441" y="149475"/>
                  </a:cubicBezTo>
                  <a:cubicBezTo>
                    <a:pt x="802059" y="146098"/>
                    <a:pt x="800677" y="142720"/>
                    <a:pt x="796532" y="142720"/>
                  </a:cubicBezTo>
                  <a:cubicBezTo>
                    <a:pt x="795151" y="142720"/>
                    <a:pt x="793769" y="141031"/>
                    <a:pt x="792388" y="139342"/>
                  </a:cubicBezTo>
                  <a:cubicBezTo>
                    <a:pt x="791006" y="139342"/>
                    <a:pt x="789624" y="137653"/>
                    <a:pt x="786861" y="137653"/>
                  </a:cubicBezTo>
                  <a:lnTo>
                    <a:pt x="770281" y="127520"/>
                  </a:lnTo>
                  <a:cubicBezTo>
                    <a:pt x="766136" y="124142"/>
                    <a:pt x="761992" y="119075"/>
                    <a:pt x="756465" y="117386"/>
                  </a:cubicBezTo>
                  <a:cubicBezTo>
                    <a:pt x="748175" y="114008"/>
                    <a:pt x="741267" y="108941"/>
                    <a:pt x="735741" y="100497"/>
                  </a:cubicBezTo>
                  <a:cubicBezTo>
                    <a:pt x="730214" y="92052"/>
                    <a:pt x="723306" y="86986"/>
                    <a:pt x="715016" y="81919"/>
                  </a:cubicBezTo>
                  <a:cubicBezTo>
                    <a:pt x="710871" y="78541"/>
                    <a:pt x="706726" y="76852"/>
                    <a:pt x="703963" y="75163"/>
                  </a:cubicBezTo>
                  <a:cubicBezTo>
                    <a:pt x="698437" y="70096"/>
                    <a:pt x="691528" y="66719"/>
                    <a:pt x="684620" y="63341"/>
                  </a:cubicBezTo>
                  <a:cubicBezTo>
                    <a:pt x="687383" y="58274"/>
                    <a:pt x="686002" y="58274"/>
                    <a:pt x="683238" y="56585"/>
                  </a:cubicBezTo>
                  <a:cubicBezTo>
                    <a:pt x="680475" y="54896"/>
                    <a:pt x="677712" y="54896"/>
                    <a:pt x="676330" y="53207"/>
                  </a:cubicBezTo>
                  <a:cubicBezTo>
                    <a:pt x="674949" y="48141"/>
                    <a:pt x="670804" y="48141"/>
                    <a:pt x="668041" y="44763"/>
                  </a:cubicBezTo>
                  <a:cubicBezTo>
                    <a:pt x="663896" y="39696"/>
                    <a:pt x="658369" y="34629"/>
                    <a:pt x="654224" y="29563"/>
                  </a:cubicBezTo>
                  <a:cubicBezTo>
                    <a:pt x="652843" y="27874"/>
                    <a:pt x="651461" y="26185"/>
                    <a:pt x="650079" y="26185"/>
                  </a:cubicBezTo>
                  <a:cubicBezTo>
                    <a:pt x="639026" y="24496"/>
                    <a:pt x="630736" y="16051"/>
                    <a:pt x="621065" y="10985"/>
                  </a:cubicBezTo>
                  <a:cubicBezTo>
                    <a:pt x="619683" y="9296"/>
                    <a:pt x="616920" y="7607"/>
                    <a:pt x="615539" y="7607"/>
                  </a:cubicBezTo>
                  <a:cubicBezTo>
                    <a:pt x="610012" y="7607"/>
                    <a:pt x="604485" y="9296"/>
                    <a:pt x="597577" y="9296"/>
                  </a:cubicBezTo>
                  <a:cubicBezTo>
                    <a:pt x="592051" y="9296"/>
                    <a:pt x="585143" y="7607"/>
                    <a:pt x="579616" y="5918"/>
                  </a:cubicBezTo>
                  <a:cubicBezTo>
                    <a:pt x="574090" y="4229"/>
                    <a:pt x="568563" y="4229"/>
                    <a:pt x="563036" y="1270"/>
                  </a:cubicBezTo>
                  <a:cubicBezTo>
                    <a:pt x="557510" y="0"/>
                    <a:pt x="553365" y="2540"/>
                    <a:pt x="549220" y="1270"/>
                  </a:cubicBezTo>
                  <a:cubicBezTo>
                    <a:pt x="546457" y="2540"/>
                    <a:pt x="539549" y="5918"/>
                    <a:pt x="535404" y="9296"/>
                  </a:cubicBezTo>
                  <a:cubicBezTo>
                    <a:pt x="529877" y="12673"/>
                    <a:pt x="524351" y="17740"/>
                    <a:pt x="518824" y="22807"/>
                  </a:cubicBezTo>
                  <a:cubicBezTo>
                    <a:pt x="511916" y="27874"/>
                    <a:pt x="503626" y="32940"/>
                    <a:pt x="495336" y="38007"/>
                  </a:cubicBezTo>
                  <a:cubicBezTo>
                    <a:pt x="493955" y="39696"/>
                    <a:pt x="491192" y="39696"/>
                    <a:pt x="488428" y="38007"/>
                  </a:cubicBezTo>
                  <a:cubicBezTo>
                    <a:pt x="485665" y="36318"/>
                    <a:pt x="482902" y="38007"/>
                    <a:pt x="480138" y="39696"/>
                  </a:cubicBezTo>
                  <a:cubicBezTo>
                    <a:pt x="475994" y="43074"/>
                    <a:pt x="470467" y="44763"/>
                    <a:pt x="466322" y="48141"/>
                  </a:cubicBezTo>
                  <a:cubicBezTo>
                    <a:pt x="459414" y="54896"/>
                    <a:pt x="452506" y="63341"/>
                    <a:pt x="442834" y="65030"/>
                  </a:cubicBezTo>
                  <a:cubicBezTo>
                    <a:pt x="437308" y="65030"/>
                    <a:pt x="431781" y="70096"/>
                    <a:pt x="426255" y="70096"/>
                  </a:cubicBezTo>
                  <a:cubicBezTo>
                    <a:pt x="422110" y="70096"/>
                    <a:pt x="419347" y="70096"/>
                    <a:pt x="415202" y="71785"/>
                  </a:cubicBezTo>
                  <a:cubicBezTo>
                    <a:pt x="409675" y="73474"/>
                    <a:pt x="404149" y="76852"/>
                    <a:pt x="397241" y="76852"/>
                  </a:cubicBezTo>
                  <a:cubicBezTo>
                    <a:pt x="388951" y="76852"/>
                    <a:pt x="382043" y="81919"/>
                    <a:pt x="373753" y="85297"/>
                  </a:cubicBezTo>
                  <a:cubicBezTo>
                    <a:pt x="365463" y="90363"/>
                    <a:pt x="358555" y="95430"/>
                    <a:pt x="350265" y="100497"/>
                  </a:cubicBezTo>
                  <a:cubicBezTo>
                    <a:pt x="344738" y="103875"/>
                    <a:pt x="339212" y="103875"/>
                    <a:pt x="332304" y="102186"/>
                  </a:cubicBezTo>
                  <a:cubicBezTo>
                    <a:pt x="328159" y="102186"/>
                    <a:pt x="325396" y="100497"/>
                    <a:pt x="322632" y="103875"/>
                  </a:cubicBezTo>
                  <a:lnTo>
                    <a:pt x="310198" y="114008"/>
                  </a:lnTo>
                  <a:cubicBezTo>
                    <a:pt x="304671" y="119075"/>
                    <a:pt x="300526" y="125831"/>
                    <a:pt x="296381" y="130897"/>
                  </a:cubicBezTo>
                  <a:cubicBezTo>
                    <a:pt x="290855" y="139342"/>
                    <a:pt x="288092" y="149475"/>
                    <a:pt x="279802" y="154542"/>
                  </a:cubicBezTo>
                  <a:cubicBezTo>
                    <a:pt x="278420" y="156231"/>
                    <a:pt x="277038" y="159609"/>
                    <a:pt x="275657" y="162987"/>
                  </a:cubicBezTo>
                  <a:cubicBezTo>
                    <a:pt x="274275" y="164676"/>
                    <a:pt x="274275" y="166364"/>
                    <a:pt x="272894" y="168053"/>
                  </a:cubicBezTo>
                  <a:cubicBezTo>
                    <a:pt x="268749" y="173120"/>
                    <a:pt x="264604" y="178187"/>
                    <a:pt x="261841" y="184943"/>
                  </a:cubicBezTo>
                  <a:cubicBezTo>
                    <a:pt x="259077" y="191698"/>
                    <a:pt x="252169" y="193387"/>
                    <a:pt x="249406" y="198454"/>
                  </a:cubicBezTo>
                  <a:cubicBezTo>
                    <a:pt x="245261" y="205209"/>
                    <a:pt x="236971" y="208587"/>
                    <a:pt x="231445" y="211965"/>
                  </a:cubicBezTo>
                  <a:cubicBezTo>
                    <a:pt x="223155" y="217032"/>
                    <a:pt x="216247" y="223788"/>
                    <a:pt x="212102" y="233921"/>
                  </a:cubicBezTo>
                  <a:cubicBezTo>
                    <a:pt x="212102" y="235610"/>
                    <a:pt x="212102" y="235610"/>
                    <a:pt x="210720" y="237299"/>
                  </a:cubicBezTo>
                  <a:cubicBezTo>
                    <a:pt x="201049" y="244054"/>
                    <a:pt x="191377" y="249121"/>
                    <a:pt x="181706" y="255877"/>
                  </a:cubicBezTo>
                  <a:cubicBezTo>
                    <a:pt x="174798" y="260944"/>
                    <a:pt x="166508" y="260944"/>
                    <a:pt x="159600" y="267699"/>
                  </a:cubicBezTo>
                  <a:cubicBezTo>
                    <a:pt x="156836" y="271077"/>
                    <a:pt x="152692" y="272766"/>
                    <a:pt x="148547" y="274455"/>
                  </a:cubicBezTo>
                  <a:cubicBezTo>
                    <a:pt x="140257" y="279522"/>
                    <a:pt x="131967" y="281211"/>
                    <a:pt x="126441" y="289655"/>
                  </a:cubicBezTo>
                  <a:cubicBezTo>
                    <a:pt x="119532" y="299789"/>
                    <a:pt x="109861" y="303166"/>
                    <a:pt x="102953" y="309922"/>
                  </a:cubicBezTo>
                  <a:cubicBezTo>
                    <a:pt x="93281" y="318367"/>
                    <a:pt x="83610" y="326811"/>
                    <a:pt x="73938" y="336945"/>
                  </a:cubicBezTo>
                  <a:cubicBezTo>
                    <a:pt x="68412" y="340322"/>
                    <a:pt x="62885" y="342011"/>
                    <a:pt x="57359" y="338634"/>
                  </a:cubicBezTo>
                  <a:cubicBezTo>
                    <a:pt x="54596" y="336945"/>
                    <a:pt x="51832" y="335256"/>
                    <a:pt x="50451" y="336945"/>
                  </a:cubicBezTo>
                  <a:cubicBezTo>
                    <a:pt x="44924" y="342011"/>
                    <a:pt x="38016" y="343700"/>
                    <a:pt x="31108" y="345389"/>
                  </a:cubicBezTo>
                  <a:cubicBezTo>
                    <a:pt x="29726" y="345389"/>
                    <a:pt x="28345" y="347078"/>
                    <a:pt x="26963" y="347078"/>
                  </a:cubicBezTo>
                  <a:cubicBezTo>
                    <a:pt x="24200" y="541303"/>
                    <a:pt x="17291" y="737217"/>
                    <a:pt x="10383" y="931442"/>
                  </a:cubicBezTo>
                  <a:cubicBezTo>
                    <a:pt x="3810" y="1140867"/>
                    <a:pt x="14528" y="1323269"/>
                    <a:pt x="13147" y="1532694"/>
                  </a:cubicBezTo>
                  <a:cubicBezTo>
                    <a:pt x="11765" y="1743809"/>
                    <a:pt x="0" y="1976878"/>
                    <a:pt x="14528" y="2186304"/>
                  </a:cubicBezTo>
                  <a:cubicBezTo>
                    <a:pt x="28344" y="2394040"/>
                    <a:pt x="44924" y="2601776"/>
                    <a:pt x="58740" y="2809512"/>
                  </a:cubicBezTo>
                  <a:lnTo>
                    <a:pt x="60122" y="2809512"/>
                  </a:lnTo>
                  <a:cubicBezTo>
                    <a:pt x="65649" y="2807823"/>
                    <a:pt x="71175" y="2807823"/>
                    <a:pt x="78083" y="2807823"/>
                  </a:cubicBezTo>
                  <a:cubicBezTo>
                    <a:pt x="86373" y="2806134"/>
                    <a:pt x="93281" y="2802756"/>
                    <a:pt x="101571" y="2802756"/>
                  </a:cubicBezTo>
                  <a:cubicBezTo>
                    <a:pt x="111242" y="2802756"/>
                    <a:pt x="120914" y="2804445"/>
                    <a:pt x="130585" y="2804445"/>
                  </a:cubicBezTo>
                  <a:cubicBezTo>
                    <a:pt x="140257" y="2804445"/>
                    <a:pt x="149928" y="2806134"/>
                    <a:pt x="158218" y="2807823"/>
                  </a:cubicBezTo>
                  <a:cubicBezTo>
                    <a:pt x="166508" y="2809512"/>
                    <a:pt x="173416" y="2809512"/>
                    <a:pt x="180324" y="2804445"/>
                  </a:cubicBezTo>
                  <a:lnTo>
                    <a:pt x="181706" y="2804445"/>
                  </a:lnTo>
                  <a:cubicBezTo>
                    <a:pt x="189996" y="2802756"/>
                    <a:pt x="198285" y="2801067"/>
                    <a:pt x="207957" y="2799379"/>
                  </a:cubicBezTo>
                  <a:cubicBezTo>
                    <a:pt x="210720" y="2799379"/>
                    <a:pt x="214865" y="2799379"/>
                    <a:pt x="216247" y="2801067"/>
                  </a:cubicBezTo>
                  <a:cubicBezTo>
                    <a:pt x="221773" y="2807823"/>
                    <a:pt x="227300" y="2806134"/>
                    <a:pt x="234208" y="2804445"/>
                  </a:cubicBezTo>
                  <a:cubicBezTo>
                    <a:pt x="241116" y="2802756"/>
                    <a:pt x="245261" y="2804445"/>
                    <a:pt x="250787" y="2807823"/>
                  </a:cubicBezTo>
                  <a:cubicBezTo>
                    <a:pt x="253551" y="2809512"/>
                    <a:pt x="256314" y="2809512"/>
                    <a:pt x="259077" y="2809512"/>
                  </a:cubicBezTo>
                  <a:lnTo>
                    <a:pt x="277038" y="2809512"/>
                  </a:lnTo>
                  <a:cubicBezTo>
                    <a:pt x="281183" y="2809512"/>
                    <a:pt x="285328" y="2812890"/>
                    <a:pt x="289473" y="2812890"/>
                  </a:cubicBezTo>
                  <a:cubicBezTo>
                    <a:pt x="295000" y="2814579"/>
                    <a:pt x="301908" y="2814579"/>
                    <a:pt x="307434" y="2814579"/>
                  </a:cubicBezTo>
                  <a:cubicBezTo>
                    <a:pt x="310198" y="2814579"/>
                    <a:pt x="312961" y="2817957"/>
                    <a:pt x="314342" y="2819646"/>
                  </a:cubicBezTo>
                  <a:cubicBezTo>
                    <a:pt x="326777" y="2824713"/>
                    <a:pt x="337830" y="2821334"/>
                    <a:pt x="350265" y="2821334"/>
                  </a:cubicBezTo>
                  <a:cubicBezTo>
                    <a:pt x="353028" y="2821334"/>
                    <a:pt x="355791" y="2817957"/>
                    <a:pt x="358555" y="2817957"/>
                  </a:cubicBezTo>
                  <a:cubicBezTo>
                    <a:pt x="368226" y="2816268"/>
                    <a:pt x="376516" y="2817957"/>
                    <a:pt x="384806" y="2823023"/>
                  </a:cubicBezTo>
                  <a:cubicBezTo>
                    <a:pt x="388951" y="2824713"/>
                    <a:pt x="394477" y="2824713"/>
                    <a:pt x="400004" y="2824713"/>
                  </a:cubicBezTo>
                  <a:lnTo>
                    <a:pt x="404149" y="2824713"/>
                  </a:lnTo>
                  <a:cubicBezTo>
                    <a:pt x="409675" y="2826401"/>
                    <a:pt x="413820" y="2829779"/>
                    <a:pt x="419347" y="2828090"/>
                  </a:cubicBezTo>
                  <a:cubicBezTo>
                    <a:pt x="426255" y="2826401"/>
                    <a:pt x="433163" y="2826401"/>
                    <a:pt x="441453" y="2824713"/>
                  </a:cubicBezTo>
                  <a:cubicBezTo>
                    <a:pt x="448361" y="2823023"/>
                    <a:pt x="455269" y="2824713"/>
                    <a:pt x="462177" y="2826401"/>
                  </a:cubicBezTo>
                  <a:cubicBezTo>
                    <a:pt x="463559" y="2826401"/>
                    <a:pt x="464940" y="2828090"/>
                    <a:pt x="466322" y="2826401"/>
                  </a:cubicBezTo>
                  <a:cubicBezTo>
                    <a:pt x="473230" y="2824713"/>
                    <a:pt x="478757" y="2821334"/>
                    <a:pt x="485665" y="2823023"/>
                  </a:cubicBezTo>
                  <a:cubicBezTo>
                    <a:pt x="491191" y="2824713"/>
                    <a:pt x="495336" y="2826401"/>
                    <a:pt x="500863" y="2828090"/>
                  </a:cubicBezTo>
                  <a:cubicBezTo>
                    <a:pt x="506389" y="2829779"/>
                    <a:pt x="510534" y="2831468"/>
                    <a:pt x="516061" y="2833157"/>
                  </a:cubicBezTo>
                  <a:cubicBezTo>
                    <a:pt x="522969" y="2834846"/>
                    <a:pt x="529877" y="2834846"/>
                    <a:pt x="535404" y="2836535"/>
                  </a:cubicBezTo>
                  <a:cubicBezTo>
                    <a:pt x="542312" y="2838224"/>
                    <a:pt x="546457" y="2844979"/>
                    <a:pt x="553365" y="2844979"/>
                  </a:cubicBezTo>
                  <a:cubicBezTo>
                    <a:pt x="560273" y="2844979"/>
                    <a:pt x="565800" y="2850046"/>
                    <a:pt x="572708" y="2853424"/>
                  </a:cubicBezTo>
                  <a:cubicBezTo>
                    <a:pt x="575471" y="2855113"/>
                    <a:pt x="578234" y="2855113"/>
                    <a:pt x="582379" y="2856802"/>
                  </a:cubicBezTo>
                  <a:cubicBezTo>
                    <a:pt x="590669" y="2858491"/>
                    <a:pt x="597577" y="2858491"/>
                    <a:pt x="605867" y="2860180"/>
                  </a:cubicBezTo>
                  <a:cubicBezTo>
                    <a:pt x="612775" y="2861868"/>
                    <a:pt x="619683" y="2865246"/>
                    <a:pt x="626591" y="2863557"/>
                  </a:cubicBezTo>
                  <a:cubicBezTo>
                    <a:pt x="637645" y="2861868"/>
                    <a:pt x="645934" y="2865246"/>
                    <a:pt x="655606" y="2868624"/>
                  </a:cubicBezTo>
                  <a:cubicBezTo>
                    <a:pt x="662514" y="2870313"/>
                    <a:pt x="668040" y="2875380"/>
                    <a:pt x="674949" y="2875380"/>
                  </a:cubicBezTo>
                  <a:cubicBezTo>
                    <a:pt x="683238" y="2877069"/>
                    <a:pt x="691528" y="2878758"/>
                    <a:pt x="697055" y="2885513"/>
                  </a:cubicBezTo>
                  <a:cubicBezTo>
                    <a:pt x="698436" y="2883824"/>
                    <a:pt x="699818" y="2883824"/>
                    <a:pt x="699818" y="2883824"/>
                  </a:cubicBezTo>
                  <a:cubicBezTo>
                    <a:pt x="703963" y="2885513"/>
                    <a:pt x="709489" y="2885513"/>
                    <a:pt x="713634" y="2887202"/>
                  </a:cubicBezTo>
                  <a:cubicBezTo>
                    <a:pt x="721924" y="2888891"/>
                    <a:pt x="728832" y="2892269"/>
                    <a:pt x="735740" y="2893958"/>
                  </a:cubicBezTo>
                  <a:cubicBezTo>
                    <a:pt x="739885" y="2895647"/>
                    <a:pt x="744030" y="2895647"/>
                    <a:pt x="746794" y="2899024"/>
                  </a:cubicBezTo>
                  <a:cubicBezTo>
                    <a:pt x="750938" y="2902402"/>
                    <a:pt x="755083" y="2904091"/>
                    <a:pt x="759228" y="2902402"/>
                  </a:cubicBezTo>
                  <a:cubicBezTo>
                    <a:pt x="763373" y="2902402"/>
                    <a:pt x="766136" y="2900713"/>
                    <a:pt x="770281" y="2902402"/>
                  </a:cubicBezTo>
                  <a:cubicBezTo>
                    <a:pt x="778571" y="2904091"/>
                    <a:pt x="785479" y="2909158"/>
                    <a:pt x="793769" y="2910847"/>
                  </a:cubicBezTo>
                  <a:cubicBezTo>
                    <a:pt x="796532" y="2912536"/>
                    <a:pt x="800677" y="2912536"/>
                    <a:pt x="804822" y="2910847"/>
                  </a:cubicBezTo>
                  <a:cubicBezTo>
                    <a:pt x="815875" y="2907469"/>
                    <a:pt x="826928" y="2907469"/>
                    <a:pt x="837981" y="2910847"/>
                  </a:cubicBezTo>
                  <a:cubicBezTo>
                    <a:pt x="844889" y="2912536"/>
                    <a:pt x="853179" y="2917603"/>
                    <a:pt x="860087" y="2914224"/>
                  </a:cubicBezTo>
                  <a:cubicBezTo>
                    <a:pt x="865614" y="2912536"/>
                    <a:pt x="869759" y="2912536"/>
                    <a:pt x="873904" y="2912536"/>
                  </a:cubicBezTo>
                  <a:cubicBezTo>
                    <a:pt x="876667" y="2912536"/>
                    <a:pt x="879430" y="2914224"/>
                    <a:pt x="880812" y="2912536"/>
                  </a:cubicBezTo>
                  <a:cubicBezTo>
                    <a:pt x="887720" y="2904091"/>
                    <a:pt x="896010" y="2907469"/>
                    <a:pt x="904300" y="2907469"/>
                  </a:cubicBezTo>
                  <a:cubicBezTo>
                    <a:pt x="909826" y="2909158"/>
                    <a:pt x="916734" y="2909158"/>
                    <a:pt x="922261" y="2905780"/>
                  </a:cubicBezTo>
                  <a:lnTo>
                    <a:pt x="925024" y="2905780"/>
                  </a:lnTo>
                  <a:cubicBezTo>
                    <a:pt x="933314" y="2905780"/>
                    <a:pt x="941604" y="2907469"/>
                    <a:pt x="949893" y="2907469"/>
                  </a:cubicBezTo>
                  <a:lnTo>
                    <a:pt x="952657" y="2907469"/>
                  </a:lnTo>
                  <a:cubicBezTo>
                    <a:pt x="958183" y="2905780"/>
                    <a:pt x="962328" y="2902402"/>
                    <a:pt x="967855" y="2900713"/>
                  </a:cubicBezTo>
                  <a:cubicBezTo>
                    <a:pt x="976145" y="2897335"/>
                    <a:pt x="984434" y="2895647"/>
                    <a:pt x="992724" y="2893958"/>
                  </a:cubicBezTo>
                  <a:cubicBezTo>
                    <a:pt x="999632" y="2892269"/>
                    <a:pt x="1005159" y="2893958"/>
                    <a:pt x="1012067" y="2892269"/>
                  </a:cubicBezTo>
                  <a:cubicBezTo>
                    <a:pt x="1013449" y="2892269"/>
                    <a:pt x="1014830" y="2892269"/>
                    <a:pt x="1016212" y="2890580"/>
                  </a:cubicBezTo>
                  <a:cubicBezTo>
                    <a:pt x="1020357" y="2887202"/>
                    <a:pt x="1027265" y="2890580"/>
                    <a:pt x="1028647" y="2883824"/>
                  </a:cubicBezTo>
                  <a:lnTo>
                    <a:pt x="1030028" y="2883824"/>
                  </a:lnTo>
                  <a:cubicBezTo>
                    <a:pt x="1032791" y="2883824"/>
                    <a:pt x="1036936" y="2883824"/>
                    <a:pt x="1039700" y="2880446"/>
                  </a:cubicBezTo>
                  <a:cubicBezTo>
                    <a:pt x="1045226" y="2875380"/>
                    <a:pt x="1049371" y="2877069"/>
                    <a:pt x="1054898" y="2878758"/>
                  </a:cubicBezTo>
                  <a:cubicBezTo>
                    <a:pt x="1061806" y="2880446"/>
                    <a:pt x="1068714" y="2882135"/>
                    <a:pt x="1074240" y="2880446"/>
                  </a:cubicBezTo>
                  <a:cubicBezTo>
                    <a:pt x="1081149" y="2878758"/>
                    <a:pt x="1089438" y="2875380"/>
                    <a:pt x="1096347" y="2873691"/>
                  </a:cubicBezTo>
                  <a:cubicBezTo>
                    <a:pt x="1097728" y="2873691"/>
                    <a:pt x="1099110" y="2872002"/>
                    <a:pt x="1100491" y="2870313"/>
                  </a:cubicBezTo>
                  <a:cubicBezTo>
                    <a:pt x="1104636" y="2866935"/>
                    <a:pt x="1107400" y="2861868"/>
                    <a:pt x="1111545" y="2858491"/>
                  </a:cubicBezTo>
                  <a:cubicBezTo>
                    <a:pt x="1111545" y="2858491"/>
                    <a:pt x="1112926" y="2856802"/>
                    <a:pt x="1114308" y="2856802"/>
                  </a:cubicBezTo>
                  <a:cubicBezTo>
                    <a:pt x="1121216" y="2860180"/>
                    <a:pt x="1123979" y="2851735"/>
                    <a:pt x="1128124" y="2848357"/>
                  </a:cubicBezTo>
                  <a:cubicBezTo>
                    <a:pt x="1133651" y="2844979"/>
                    <a:pt x="1136414" y="2834846"/>
                    <a:pt x="1144704" y="2836535"/>
                  </a:cubicBezTo>
                  <a:lnTo>
                    <a:pt x="1146085" y="2836535"/>
                  </a:lnTo>
                  <a:cubicBezTo>
                    <a:pt x="1151612" y="2833157"/>
                    <a:pt x="1157138" y="2828090"/>
                    <a:pt x="1161283" y="2824713"/>
                  </a:cubicBezTo>
                  <a:cubicBezTo>
                    <a:pt x="1162665" y="2823023"/>
                    <a:pt x="1164047" y="2821334"/>
                    <a:pt x="1164047" y="2819646"/>
                  </a:cubicBezTo>
                  <a:cubicBezTo>
                    <a:pt x="1165428" y="2817957"/>
                    <a:pt x="1166810" y="2814579"/>
                    <a:pt x="1169573" y="2812890"/>
                  </a:cubicBezTo>
                  <a:cubicBezTo>
                    <a:pt x="1179245" y="2804445"/>
                    <a:pt x="1188916" y="2797690"/>
                    <a:pt x="1198587" y="2789245"/>
                  </a:cubicBezTo>
                  <a:cubicBezTo>
                    <a:pt x="1202732" y="2785867"/>
                    <a:pt x="1209641" y="2782490"/>
                    <a:pt x="1209641" y="2772356"/>
                  </a:cubicBezTo>
                  <a:cubicBezTo>
                    <a:pt x="1209641" y="2762223"/>
                    <a:pt x="1217930" y="2758845"/>
                    <a:pt x="1223457" y="2755467"/>
                  </a:cubicBezTo>
                  <a:cubicBezTo>
                    <a:pt x="1227602" y="2752089"/>
                    <a:pt x="1233128" y="2752089"/>
                    <a:pt x="1238655" y="2750400"/>
                  </a:cubicBezTo>
                  <a:cubicBezTo>
                    <a:pt x="1241418" y="2750400"/>
                    <a:pt x="1242800" y="2748711"/>
                    <a:pt x="1245563" y="2748711"/>
                  </a:cubicBezTo>
                  <a:cubicBezTo>
                    <a:pt x="1248326" y="2748711"/>
                    <a:pt x="1251090" y="2748711"/>
                    <a:pt x="1252471" y="2745333"/>
                  </a:cubicBezTo>
                  <a:cubicBezTo>
                    <a:pt x="1253853" y="2743645"/>
                    <a:pt x="1255234" y="2743645"/>
                    <a:pt x="1256616" y="2741956"/>
                  </a:cubicBezTo>
                  <a:cubicBezTo>
                    <a:pt x="1259379" y="2740267"/>
                    <a:pt x="1262143" y="2738578"/>
                    <a:pt x="1263524" y="2736889"/>
                  </a:cubicBezTo>
                  <a:lnTo>
                    <a:pt x="1271814" y="2736889"/>
                  </a:lnTo>
                  <a:cubicBezTo>
                    <a:pt x="1277341" y="2740267"/>
                    <a:pt x="1281485" y="2743645"/>
                    <a:pt x="1285630" y="2745333"/>
                  </a:cubicBezTo>
                  <a:cubicBezTo>
                    <a:pt x="1285630" y="2745333"/>
                    <a:pt x="1287012" y="2743645"/>
                    <a:pt x="1288394" y="2743645"/>
                  </a:cubicBezTo>
                  <a:cubicBezTo>
                    <a:pt x="1285630" y="2741956"/>
                    <a:pt x="1284249" y="2740267"/>
                    <a:pt x="1281485" y="2738578"/>
                  </a:cubicBezTo>
                  <a:cubicBezTo>
                    <a:pt x="1281485" y="2735200"/>
                    <a:pt x="1281485" y="2733511"/>
                    <a:pt x="1282867" y="2730133"/>
                  </a:cubicBezTo>
                  <a:cubicBezTo>
                    <a:pt x="1285630" y="2731822"/>
                    <a:pt x="1289775" y="2733511"/>
                    <a:pt x="1288394" y="2726755"/>
                  </a:cubicBezTo>
                  <a:lnTo>
                    <a:pt x="1289775" y="2725066"/>
                  </a:lnTo>
                  <a:cubicBezTo>
                    <a:pt x="1292538" y="2721689"/>
                    <a:pt x="1295302" y="2718311"/>
                    <a:pt x="1299447" y="2720000"/>
                  </a:cubicBezTo>
                  <a:cubicBezTo>
                    <a:pt x="1299447" y="2720000"/>
                    <a:pt x="1300828" y="2718311"/>
                    <a:pt x="1302210" y="2718311"/>
                  </a:cubicBezTo>
                  <a:lnTo>
                    <a:pt x="1310500" y="2723378"/>
                  </a:lnTo>
                  <a:cubicBezTo>
                    <a:pt x="1310500" y="2721689"/>
                    <a:pt x="1310500" y="2720000"/>
                    <a:pt x="1309118" y="2720000"/>
                  </a:cubicBezTo>
                  <a:lnTo>
                    <a:pt x="1310500" y="2720000"/>
                  </a:lnTo>
                  <a:cubicBezTo>
                    <a:pt x="1311881" y="2721689"/>
                    <a:pt x="1313263" y="2721689"/>
                    <a:pt x="1316026" y="2723378"/>
                  </a:cubicBezTo>
                  <a:cubicBezTo>
                    <a:pt x="1316026" y="2720000"/>
                    <a:pt x="1322934" y="2714933"/>
                    <a:pt x="1324316" y="2716622"/>
                  </a:cubicBezTo>
                  <a:lnTo>
                    <a:pt x="1325698" y="2716622"/>
                  </a:lnTo>
                  <a:cubicBezTo>
                    <a:pt x="1327079" y="2721689"/>
                    <a:pt x="1329842" y="2725066"/>
                    <a:pt x="1331224" y="2730133"/>
                  </a:cubicBezTo>
                  <a:cubicBezTo>
                    <a:pt x="1333987" y="2728444"/>
                    <a:pt x="1336751" y="2725066"/>
                    <a:pt x="1339514" y="2723378"/>
                  </a:cubicBezTo>
                  <a:cubicBezTo>
                    <a:pt x="1340896" y="2726755"/>
                    <a:pt x="1340896" y="2730133"/>
                    <a:pt x="1342277" y="2735200"/>
                  </a:cubicBezTo>
                  <a:cubicBezTo>
                    <a:pt x="1345041" y="2731822"/>
                    <a:pt x="1346422" y="2730133"/>
                    <a:pt x="1346422" y="2728444"/>
                  </a:cubicBezTo>
                  <a:cubicBezTo>
                    <a:pt x="1350567" y="2730133"/>
                    <a:pt x="1354712" y="2730133"/>
                    <a:pt x="1357475" y="2731822"/>
                  </a:cubicBezTo>
                  <a:cubicBezTo>
                    <a:pt x="1361620" y="2735200"/>
                    <a:pt x="1365765" y="2735200"/>
                    <a:pt x="1369910" y="2733511"/>
                  </a:cubicBezTo>
                  <a:cubicBezTo>
                    <a:pt x="1372673" y="2731822"/>
                    <a:pt x="1374055" y="2730133"/>
                    <a:pt x="1376818" y="2728444"/>
                  </a:cubicBezTo>
                  <a:cubicBezTo>
                    <a:pt x="1378200" y="2731822"/>
                    <a:pt x="1379581" y="2733511"/>
                    <a:pt x="1382345" y="2735200"/>
                  </a:cubicBezTo>
                  <a:cubicBezTo>
                    <a:pt x="1380963" y="2735200"/>
                    <a:pt x="1379581" y="2736889"/>
                    <a:pt x="1378200" y="2736889"/>
                  </a:cubicBezTo>
                  <a:cubicBezTo>
                    <a:pt x="1375436" y="2738578"/>
                    <a:pt x="1374055" y="2740267"/>
                    <a:pt x="1372673" y="2743645"/>
                  </a:cubicBezTo>
                  <a:cubicBezTo>
                    <a:pt x="1371292" y="2747022"/>
                    <a:pt x="1371292" y="2750400"/>
                    <a:pt x="1368528" y="2752089"/>
                  </a:cubicBezTo>
                  <a:cubicBezTo>
                    <a:pt x="1365765" y="2753778"/>
                    <a:pt x="1365765" y="2750400"/>
                    <a:pt x="1363002" y="2750400"/>
                  </a:cubicBezTo>
                  <a:cubicBezTo>
                    <a:pt x="1365765" y="2748711"/>
                    <a:pt x="1367147" y="2748711"/>
                    <a:pt x="1368528" y="2748711"/>
                  </a:cubicBezTo>
                  <a:lnTo>
                    <a:pt x="1368528" y="2745333"/>
                  </a:lnTo>
                  <a:cubicBezTo>
                    <a:pt x="1360239" y="2748711"/>
                    <a:pt x="1351949" y="2743645"/>
                    <a:pt x="1342277" y="2745333"/>
                  </a:cubicBezTo>
                  <a:cubicBezTo>
                    <a:pt x="1347804" y="2748711"/>
                    <a:pt x="1353330" y="2750400"/>
                    <a:pt x="1358857" y="2752089"/>
                  </a:cubicBezTo>
                  <a:lnTo>
                    <a:pt x="1356094" y="2755467"/>
                  </a:lnTo>
                  <a:cubicBezTo>
                    <a:pt x="1358857" y="2757156"/>
                    <a:pt x="1361620" y="2757156"/>
                    <a:pt x="1364383" y="2757156"/>
                  </a:cubicBezTo>
                  <a:lnTo>
                    <a:pt x="1364383" y="2758845"/>
                  </a:lnTo>
                  <a:cubicBezTo>
                    <a:pt x="1361620" y="2758845"/>
                    <a:pt x="1360239" y="2760534"/>
                    <a:pt x="1357475" y="2760534"/>
                  </a:cubicBezTo>
                  <a:lnTo>
                    <a:pt x="1357475" y="2762223"/>
                  </a:lnTo>
                  <a:lnTo>
                    <a:pt x="1369910" y="2762223"/>
                  </a:lnTo>
                  <a:cubicBezTo>
                    <a:pt x="1372673" y="2753778"/>
                    <a:pt x="1380963" y="2757156"/>
                    <a:pt x="1385108" y="2752089"/>
                  </a:cubicBezTo>
                  <a:lnTo>
                    <a:pt x="1387871" y="2752089"/>
                  </a:lnTo>
                  <a:lnTo>
                    <a:pt x="1383726" y="2757156"/>
                  </a:lnTo>
                  <a:cubicBezTo>
                    <a:pt x="1385108" y="2758845"/>
                    <a:pt x="1386490" y="2758845"/>
                    <a:pt x="1387871" y="2760534"/>
                  </a:cubicBezTo>
                  <a:cubicBezTo>
                    <a:pt x="1389253" y="2762223"/>
                    <a:pt x="1390634" y="2762223"/>
                    <a:pt x="1392016" y="2763912"/>
                  </a:cubicBezTo>
                  <a:cubicBezTo>
                    <a:pt x="1394779" y="2762223"/>
                    <a:pt x="1396161" y="2762223"/>
                    <a:pt x="1398924" y="2760534"/>
                  </a:cubicBezTo>
                  <a:cubicBezTo>
                    <a:pt x="1397543" y="2763912"/>
                    <a:pt x="1397543" y="2765600"/>
                    <a:pt x="1397543" y="2767289"/>
                  </a:cubicBezTo>
                  <a:lnTo>
                    <a:pt x="1404451" y="2767289"/>
                  </a:lnTo>
                  <a:lnTo>
                    <a:pt x="1404451" y="2762223"/>
                  </a:lnTo>
                  <a:cubicBezTo>
                    <a:pt x="1404451" y="2757156"/>
                    <a:pt x="1407214" y="2757156"/>
                    <a:pt x="1409977" y="2758845"/>
                  </a:cubicBezTo>
                  <a:cubicBezTo>
                    <a:pt x="1414122" y="2762223"/>
                    <a:pt x="1416885" y="2760534"/>
                    <a:pt x="1421030" y="2758845"/>
                  </a:cubicBezTo>
                  <a:cubicBezTo>
                    <a:pt x="1425175" y="2758845"/>
                    <a:pt x="1427939" y="2755467"/>
                    <a:pt x="1429320" y="2750400"/>
                  </a:cubicBezTo>
                  <a:lnTo>
                    <a:pt x="1423794" y="2750400"/>
                  </a:lnTo>
                  <a:cubicBezTo>
                    <a:pt x="1423794" y="2748711"/>
                    <a:pt x="1425175" y="2747022"/>
                    <a:pt x="1425175" y="2745333"/>
                  </a:cubicBezTo>
                  <a:lnTo>
                    <a:pt x="1425175" y="2738578"/>
                  </a:lnTo>
                  <a:lnTo>
                    <a:pt x="1426557" y="2738578"/>
                  </a:lnTo>
                  <a:cubicBezTo>
                    <a:pt x="1426557" y="2741956"/>
                    <a:pt x="1427939" y="2743645"/>
                    <a:pt x="1427939" y="2747022"/>
                  </a:cubicBezTo>
                  <a:cubicBezTo>
                    <a:pt x="1430702" y="2745333"/>
                    <a:pt x="1434847" y="2745333"/>
                    <a:pt x="1438992" y="2743645"/>
                  </a:cubicBezTo>
                  <a:lnTo>
                    <a:pt x="1438992" y="2748711"/>
                  </a:lnTo>
                  <a:cubicBezTo>
                    <a:pt x="1443136" y="2750400"/>
                    <a:pt x="1447281" y="2753778"/>
                    <a:pt x="1450045" y="2760534"/>
                  </a:cubicBezTo>
                  <a:cubicBezTo>
                    <a:pt x="1450045" y="2760534"/>
                    <a:pt x="1451426" y="2762223"/>
                    <a:pt x="1451426" y="2760534"/>
                  </a:cubicBezTo>
                  <a:lnTo>
                    <a:pt x="1463861" y="2755467"/>
                  </a:lnTo>
                  <a:cubicBezTo>
                    <a:pt x="1469388" y="2753778"/>
                    <a:pt x="1473532" y="2752089"/>
                    <a:pt x="1479059" y="2750400"/>
                  </a:cubicBezTo>
                  <a:cubicBezTo>
                    <a:pt x="1481822" y="2750400"/>
                    <a:pt x="1483204" y="2753778"/>
                    <a:pt x="1487349" y="2757156"/>
                  </a:cubicBezTo>
                  <a:cubicBezTo>
                    <a:pt x="1491494" y="2757156"/>
                    <a:pt x="1505310" y="2760534"/>
                    <a:pt x="1510836" y="2765600"/>
                  </a:cubicBezTo>
                  <a:cubicBezTo>
                    <a:pt x="1512218" y="2767289"/>
                    <a:pt x="1514981" y="2765600"/>
                    <a:pt x="1516363" y="2765600"/>
                  </a:cubicBezTo>
                  <a:cubicBezTo>
                    <a:pt x="1520508" y="2763912"/>
                    <a:pt x="1524653" y="2763912"/>
                    <a:pt x="1528798" y="2762223"/>
                  </a:cubicBezTo>
                  <a:lnTo>
                    <a:pt x="1530179" y="2763912"/>
                  </a:lnTo>
                  <a:cubicBezTo>
                    <a:pt x="1531561" y="2767289"/>
                    <a:pt x="1531561" y="2770667"/>
                    <a:pt x="1531561" y="2774045"/>
                  </a:cubicBezTo>
                  <a:cubicBezTo>
                    <a:pt x="1535706" y="2779112"/>
                    <a:pt x="1539851" y="2784178"/>
                    <a:pt x="1545377" y="2775734"/>
                  </a:cubicBezTo>
                  <a:cubicBezTo>
                    <a:pt x="1545377" y="2777423"/>
                    <a:pt x="1543996" y="2779112"/>
                    <a:pt x="1543996" y="2780801"/>
                  </a:cubicBezTo>
                  <a:cubicBezTo>
                    <a:pt x="1545377" y="2780801"/>
                    <a:pt x="1545377" y="2782490"/>
                    <a:pt x="1546759" y="2782490"/>
                  </a:cubicBezTo>
                  <a:cubicBezTo>
                    <a:pt x="1549522" y="2784178"/>
                    <a:pt x="1557812" y="2785867"/>
                    <a:pt x="1559194" y="2782490"/>
                  </a:cubicBezTo>
                  <a:cubicBezTo>
                    <a:pt x="1560575" y="2777423"/>
                    <a:pt x="1563339" y="2779112"/>
                    <a:pt x="1564720" y="2779112"/>
                  </a:cubicBezTo>
                  <a:cubicBezTo>
                    <a:pt x="1566102" y="2780801"/>
                    <a:pt x="1566102" y="2784178"/>
                    <a:pt x="1567483" y="2787556"/>
                  </a:cubicBezTo>
                  <a:lnTo>
                    <a:pt x="1567483" y="2775734"/>
                  </a:lnTo>
                  <a:cubicBezTo>
                    <a:pt x="1570247" y="2779112"/>
                    <a:pt x="1571628" y="2780801"/>
                    <a:pt x="1573010" y="2784178"/>
                  </a:cubicBezTo>
                  <a:cubicBezTo>
                    <a:pt x="1574392" y="2785867"/>
                    <a:pt x="1574392" y="2787556"/>
                    <a:pt x="1574392" y="2789245"/>
                  </a:cubicBezTo>
                  <a:cubicBezTo>
                    <a:pt x="1573010" y="2789245"/>
                    <a:pt x="1571628" y="2789245"/>
                    <a:pt x="1570247" y="2790934"/>
                  </a:cubicBezTo>
                  <a:lnTo>
                    <a:pt x="1566102" y="2790934"/>
                  </a:lnTo>
                  <a:cubicBezTo>
                    <a:pt x="1570247" y="2794312"/>
                    <a:pt x="1568865" y="2802756"/>
                    <a:pt x="1574392" y="2799379"/>
                  </a:cubicBezTo>
                  <a:cubicBezTo>
                    <a:pt x="1575773" y="2797690"/>
                    <a:pt x="1577155" y="2794312"/>
                    <a:pt x="1578537" y="2792623"/>
                  </a:cubicBezTo>
                  <a:cubicBezTo>
                    <a:pt x="1578537" y="2794312"/>
                    <a:pt x="1579918" y="2797690"/>
                    <a:pt x="1579918" y="2799379"/>
                  </a:cubicBezTo>
                  <a:cubicBezTo>
                    <a:pt x="1581300" y="2799379"/>
                    <a:pt x="1582681" y="2799379"/>
                    <a:pt x="1584063" y="2801067"/>
                  </a:cubicBezTo>
                  <a:cubicBezTo>
                    <a:pt x="1586826" y="2806134"/>
                    <a:pt x="1590971" y="2804445"/>
                    <a:pt x="1595116" y="2806134"/>
                  </a:cubicBezTo>
                  <a:cubicBezTo>
                    <a:pt x="1597879" y="2806134"/>
                    <a:pt x="1599261" y="2809512"/>
                    <a:pt x="1600643" y="2811201"/>
                  </a:cubicBezTo>
                  <a:cubicBezTo>
                    <a:pt x="1602024" y="2814579"/>
                    <a:pt x="1603406" y="2817957"/>
                    <a:pt x="1607551" y="2817957"/>
                  </a:cubicBezTo>
                  <a:cubicBezTo>
                    <a:pt x="1610314" y="2817957"/>
                    <a:pt x="1613077" y="2821334"/>
                    <a:pt x="1615841" y="2824713"/>
                  </a:cubicBezTo>
                  <a:cubicBezTo>
                    <a:pt x="1619986" y="2828090"/>
                    <a:pt x="1624130" y="2834846"/>
                    <a:pt x="1628275" y="2838224"/>
                  </a:cubicBezTo>
                  <a:cubicBezTo>
                    <a:pt x="1635183" y="2843290"/>
                    <a:pt x="1642092" y="2850046"/>
                    <a:pt x="1650381" y="2848357"/>
                  </a:cubicBezTo>
                  <a:cubicBezTo>
                    <a:pt x="1654526" y="2848357"/>
                    <a:pt x="1658671" y="2851735"/>
                    <a:pt x="1662816" y="2851735"/>
                  </a:cubicBezTo>
                  <a:cubicBezTo>
                    <a:pt x="1666961" y="2851735"/>
                    <a:pt x="1672488" y="2851735"/>
                    <a:pt x="1678014" y="2850046"/>
                  </a:cubicBezTo>
                  <a:cubicBezTo>
                    <a:pt x="1678014" y="2855113"/>
                    <a:pt x="1678014" y="2856802"/>
                    <a:pt x="1682159" y="2856802"/>
                  </a:cubicBezTo>
                  <a:cubicBezTo>
                    <a:pt x="1684922" y="2856802"/>
                    <a:pt x="1687685" y="2856802"/>
                    <a:pt x="1690449" y="2858491"/>
                  </a:cubicBezTo>
                  <a:cubicBezTo>
                    <a:pt x="1698738" y="2858491"/>
                    <a:pt x="1705647" y="2863557"/>
                    <a:pt x="1713937" y="2861868"/>
                  </a:cubicBezTo>
                  <a:cubicBezTo>
                    <a:pt x="1716700" y="2861868"/>
                    <a:pt x="1719463" y="2863557"/>
                    <a:pt x="1722226" y="2865246"/>
                  </a:cubicBezTo>
                  <a:cubicBezTo>
                    <a:pt x="1730516" y="2868624"/>
                    <a:pt x="1736043" y="2877069"/>
                    <a:pt x="1745714" y="2875380"/>
                  </a:cubicBezTo>
                  <a:cubicBezTo>
                    <a:pt x="1747096" y="2875380"/>
                    <a:pt x="1749859" y="2875380"/>
                    <a:pt x="1751241" y="2877069"/>
                  </a:cubicBezTo>
                  <a:cubicBezTo>
                    <a:pt x="1754004" y="2880446"/>
                    <a:pt x="1755385" y="2878758"/>
                    <a:pt x="1756767" y="2877069"/>
                  </a:cubicBezTo>
                  <a:cubicBezTo>
                    <a:pt x="1759531" y="2875380"/>
                    <a:pt x="1762294" y="2873691"/>
                    <a:pt x="1763675" y="2875380"/>
                  </a:cubicBezTo>
                  <a:cubicBezTo>
                    <a:pt x="1769202" y="2877069"/>
                    <a:pt x="1776110" y="2878758"/>
                    <a:pt x="1781636" y="2880446"/>
                  </a:cubicBezTo>
                  <a:lnTo>
                    <a:pt x="1787163" y="2880446"/>
                  </a:lnTo>
                  <a:cubicBezTo>
                    <a:pt x="1791308" y="2878758"/>
                    <a:pt x="1796834" y="2877069"/>
                    <a:pt x="1800979" y="2877069"/>
                  </a:cubicBezTo>
                  <a:cubicBezTo>
                    <a:pt x="1807888" y="2875380"/>
                    <a:pt x="1814796" y="2875380"/>
                    <a:pt x="1821704" y="2875380"/>
                  </a:cubicBezTo>
                  <a:lnTo>
                    <a:pt x="1824467" y="2875380"/>
                  </a:lnTo>
                  <a:cubicBezTo>
                    <a:pt x="1834139" y="2872002"/>
                    <a:pt x="1845192" y="2868624"/>
                    <a:pt x="1854863" y="2865246"/>
                  </a:cubicBezTo>
                  <a:cubicBezTo>
                    <a:pt x="1861771" y="2863557"/>
                    <a:pt x="1868679" y="2861868"/>
                    <a:pt x="1876969" y="2860180"/>
                  </a:cubicBezTo>
                  <a:cubicBezTo>
                    <a:pt x="1885259" y="2858491"/>
                    <a:pt x="1892167" y="2855113"/>
                    <a:pt x="1900457" y="2853424"/>
                  </a:cubicBezTo>
                  <a:cubicBezTo>
                    <a:pt x="1903220" y="2853424"/>
                    <a:pt x="1905983" y="2853424"/>
                    <a:pt x="1910128" y="2851735"/>
                  </a:cubicBezTo>
                  <a:cubicBezTo>
                    <a:pt x="1921181" y="2850046"/>
                    <a:pt x="1932235" y="2844979"/>
                    <a:pt x="1943288" y="2851735"/>
                  </a:cubicBezTo>
                  <a:lnTo>
                    <a:pt x="1959867" y="2856802"/>
                  </a:lnTo>
                  <a:cubicBezTo>
                    <a:pt x="1966775" y="2858491"/>
                    <a:pt x="1972302" y="2863557"/>
                    <a:pt x="1979210" y="2863557"/>
                  </a:cubicBezTo>
                  <a:cubicBezTo>
                    <a:pt x="1980592" y="2863557"/>
                    <a:pt x="1983355" y="2865246"/>
                    <a:pt x="1984737" y="2865246"/>
                  </a:cubicBezTo>
                  <a:cubicBezTo>
                    <a:pt x="1993026" y="2868624"/>
                    <a:pt x="1999934" y="2877069"/>
                    <a:pt x="2009606" y="2873691"/>
                  </a:cubicBezTo>
                  <a:cubicBezTo>
                    <a:pt x="2013751" y="2872002"/>
                    <a:pt x="2020659" y="2875380"/>
                    <a:pt x="2024804" y="2877069"/>
                  </a:cubicBezTo>
                  <a:cubicBezTo>
                    <a:pt x="2028949" y="2878758"/>
                    <a:pt x="2033094" y="2878758"/>
                    <a:pt x="2037239" y="2880446"/>
                  </a:cubicBezTo>
                  <a:lnTo>
                    <a:pt x="2037239" y="2883824"/>
                  </a:lnTo>
                  <a:cubicBezTo>
                    <a:pt x="2045528" y="2883824"/>
                    <a:pt x="2053818" y="2885513"/>
                    <a:pt x="2062108" y="2880446"/>
                  </a:cubicBezTo>
                  <a:cubicBezTo>
                    <a:pt x="2064871" y="2878758"/>
                    <a:pt x="2066253" y="2877069"/>
                    <a:pt x="2069016" y="2877069"/>
                  </a:cubicBezTo>
                  <a:cubicBezTo>
                    <a:pt x="2074543" y="2875380"/>
                    <a:pt x="2081451" y="2875380"/>
                    <a:pt x="2086977" y="2878758"/>
                  </a:cubicBezTo>
                  <a:cubicBezTo>
                    <a:pt x="2091122" y="2880446"/>
                    <a:pt x="2098030" y="2878758"/>
                    <a:pt x="2102175" y="2875380"/>
                  </a:cubicBezTo>
                  <a:cubicBezTo>
                    <a:pt x="2107702" y="2872002"/>
                    <a:pt x="2114610" y="2873691"/>
                    <a:pt x="2120136" y="2873691"/>
                  </a:cubicBezTo>
                  <a:cubicBezTo>
                    <a:pt x="2125663" y="2873691"/>
                    <a:pt x="2129808" y="2875380"/>
                    <a:pt x="2135335" y="2873691"/>
                  </a:cubicBezTo>
                  <a:cubicBezTo>
                    <a:pt x="2147769" y="2872002"/>
                    <a:pt x="2158822" y="2866935"/>
                    <a:pt x="2172639" y="2868624"/>
                  </a:cubicBezTo>
                  <a:cubicBezTo>
                    <a:pt x="2178165" y="2868624"/>
                    <a:pt x="2183692" y="2870313"/>
                    <a:pt x="2189218" y="2868624"/>
                  </a:cubicBezTo>
                  <a:cubicBezTo>
                    <a:pt x="2200271" y="2866935"/>
                    <a:pt x="2208561" y="2872002"/>
                    <a:pt x="2216851" y="2878758"/>
                  </a:cubicBezTo>
                  <a:cubicBezTo>
                    <a:pt x="2223759" y="2885513"/>
                    <a:pt x="2232049" y="2890580"/>
                    <a:pt x="2240339" y="2895647"/>
                  </a:cubicBezTo>
                  <a:cubicBezTo>
                    <a:pt x="2245865" y="2899024"/>
                    <a:pt x="2254155" y="2892269"/>
                    <a:pt x="2254155" y="2883824"/>
                  </a:cubicBezTo>
                  <a:lnTo>
                    <a:pt x="2254155" y="2868624"/>
                  </a:lnTo>
                  <a:cubicBezTo>
                    <a:pt x="2254155" y="2824713"/>
                    <a:pt x="2254155" y="2782490"/>
                    <a:pt x="2255536" y="2738578"/>
                  </a:cubicBezTo>
                  <a:cubicBezTo>
                    <a:pt x="2255536" y="2708177"/>
                    <a:pt x="2256918" y="2677777"/>
                    <a:pt x="2256918" y="2645688"/>
                  </a:cubicBezTo>
                  <a:cubicBezTo>
                    <a:pt x="2256918" y="2611909"/>
                    <a:pt x="2255536" y="593659"/>
                    <a:pt x="2255536" y="559881"/>
                  </a:cubicBezTo>
                  <a:cubicBezTo>
                    <a:pt x="2263826" y="544681"/>
                    <a:pt x="2261063" y="532858"/>
                    <a:pt x="2267971" y="524414"/>
                  </a:cubicBezTo>
                  <a:close/>
                  <a:moveTo>
                    <a:pt x="1374055" y="2728444"/>
                  </a:moveTo>
                  <a:cubicBezTo>
                    <a:pt x="1376818" y="2720000"/>
                    <a:pt x="1382345" y="2721689"/>
                    <a:pt x="1386490" y="2723377"/>
                  </a:cubicBezTo>
                  <a:cubicBezTo>
                    <a:pt x="1383726" y="2730133"/>
                    <a:pt x="1378200" y="2726755"/>
                    <a:pt x="1374055" y="2728444"/>
                  </a:cubicBezTo>
                  <a:close/>
                  <a:moveTo>
                    <a:pt x="1386490" y="2736889"/>
                  </a:moveTo>
                  <a:cubicBezTo>
                    <a:pt x="1387871" y="2733511"/>
                    <a:pt x="1387871" y="2728444"/>
                    <a:pt x="1392016" y="2728444"/>
                  </a:cubicBezTo>
                  <a:cubicBezTo>
                    <a:pt x="1393398" y="2728444"/>
                    <a:pt x="1396161" y="2730133"/>
                    <a:pt x="1397543" y="2730133"/>
                  </a:cubicBezTo>
                  <a:cubicBezTo>
                    <a:pt x="1396161" y="2733511"/>
                    <a:pt x="1394779" y="2735200"/>
                    <a:pt x="1393398" y="2738578"/>
                  </a:cubicBezTo>
                  <a:cubicBezTo>
                    <a:pt x="1392016" y="2738578"/>
                    <a:pt x="1389253" y="2738578"/>
                    <a:pt x="1386490" y="2736889"/>
                  </a:cubicBezTo>
                  <a:close/>
                  <a:moveTo>
                    <a:pt x="1392016" y="2753778"/>
                  </a:moveTo>
                  <a:cubicBezTo>
                    <a:pt x="1394779" y="2752089"/>
                    <a:pt x="1396161" y="2748711"/>
                    <a:pt x="1398924" y="2747022"/>
                  </a:cubicBezTo>
                  <a:cubicBezTo>
                    <a:pt x="1400306" y="2747022"/>
                    <a:pt x="1401688" y="2748711"/>
                    <a:pt x="1403069" y="2748711"/>
                  </a:cubicBezTo>
                  <a:cubicBezTo>
                    <a:pt x="1403069" y="2755467"/>
                    <a:pt x="1397543" y="2757156"/>
                    <a:pt x="1392016" y="2753778"/>
                  </a:cubicBezTo>
                  <a:close/>
                  <a:moveTo>
                    <a:pt x="1397543" y="2699733"/>
                  </a:moveTo>
                  <a:cubicBezTo>
                    <a:pt x="1398924" y="2701422"/>
                    <a:pt x="1398924" y="2703111"/>
                    <a:pt x="1401688" y="2704799"/>
                  </a:cubicBezTo>
                  <a:lnTo>
                    <a:pt x="1389253" y="2704799"/>
                  </a:lnTo>
                  <a:cubicBezTo>
                    <a:pt x="1389253" y="2703111"/>
                    <a:pt x="1389253" y="2701422"/>
                    <a:pt x="1390634" y="2699733"/>
                  </a:cubicBezTo>
                  <a:cubicBezTo>
                    <a:pt x="1396161" y="2699733"/>
                    <a:pt x="1397543" y="2699733"/>
                    <a:pt x="1397543" y="2692977"/>
                  </a:cubicBezTo>
                  <a:cubicBezTo>
                    <a:pt x="1401688" y="2694666"/>
                    <a:pt x="1407214" y="2689599"/>
                    <a:pt x="1408596" y="2698044"/>
                  </a:cubicBezTo>
                  <a:cubicBezTo>
                    <a:pt x="1404451" y="2699733"/>
                    <a:pt x="1401688" y="2699733"/>
                    <a:pt x="1397543" y="2699733"/>
                  </a:cubicBezTo>
                  <a:close/>
                </a:path>
              </a:pathLst>
            </a:custGeom>
            <a:blipFill>
              <a:blip r:embed="rId3"/>
              <a:stretch>
                <a:fillRect l="-38" t="-1747" r="-23" b="-173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201946" y="535889"/>
            <a:ext cx="8502416" cy="96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Co za siła jest w Tobie, Polsko, Ojczyzno moja,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że wciąż uparcie i dumnie powstajesz z swych kolan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Niejedną bolesną i krwawą naznaczona blizną,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Gwiaździstym diamentem w popiołach jaśniejesz, Ojczyzno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  </a:t>
            </a:r>
          </a:p>
          <a:p>
            <a:pPr algn="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Tylu mocarzy zdradziecko pognębić Cię chciało</a:t>
            </a:r>
          </a:p>
          <a:p>
            <a:pPr algn="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Naród zniemczyć, zbolszewić, lecz się nie udało.</a:t>
            </a:r>
          </a:p>
          <a:p>
            <a:pPr algn="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Rozrywali Cię w strzępy,bili, strzelali w tył głowy</a:t>
            </a:r>
          </a:p>
          <a:p>
            <a:pPr algn="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Matka Boska Katyńska zna dobrze tę straszliwą opowieść...</a:t>
            </a:r>
          </a:p>
          <a:p>
            <a:pPr algn="ctr">
              <a:lnSpc>
                <a:spcPts val="2380"/>
              </a:lnSpc>
            </a:pPr>
            <a:endParaRPr lang="en-US" sz="1700">
              <a:solidFill>
                <a:srgbClr val="000000"/>
              </a:solidFill>
              <a:latin typeface="Celandine"/>
            </a:endParaRP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Bóg, Honor ,Ojczyzna - te słowa święte, sprawę świętą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W sercu wyryte miała Armia, nazwana Wyklętą.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Tej świętości w kolebce uczyli ich ojcowie,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Z matki mlekiem wyssali pacierz w polskiej mowie.</a:t>
            </a:r>
          </a:p>
          <a:p>
            <a:pPr>
              <a:lnSpc>
                <a:spcPts val="2489"/>
              </a:lnSpc>
            </a:pPr>
            <a:endParaRPr lang="en-US" sz="1777">
              <a:solidFill>
                <a:srgbClr val="000000"/>
              </a:solidFill>
              <a:latin typeface="Celandine"/>
            </a:endParaRP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Że trwali mężnie do końca na straży wolności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Wybito im zęby, bandytami nazwano, połamano kości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Wrzucono do dołów z wapnem, przysypano śmieciami,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Opluto, skazano na hańbę i wieczną niepamięć.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 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Dzisiaj, po latach, prawda spod ziemi wyziera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Układa się w strofy pieśni o wielkich bohaterach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O Roju, Pileckim, Ince, Fieldorfie, Łupaszce...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Że zachowali się jak trzeba - w naszych sercach - na zawsze...</a:t>
            </a:r>
          </a:p>
          <a:p>
            <a:pPr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 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   I niech Polska wciąż szumi biało - czerwonymi skrzydłami,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Biały orzeł niech dumnie szybuje hen, pod obłokami.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Pieśń żołnierska, co czyn naszych Bohaterów sławi,</a:t>
            </a:r>
          </a:p>
          <a:p>
            <a:pPr algn="r">
              <a:lnSpc>
                <a:spcPts val="2489"/>
              </a:lnSpc>
            </a:pPr>
            <a:r>
              <a:rPr lang="en-US" sz="1777">
                <a:solidFill>
                  <a:srgbClr val="000000"/>
                </a:solidFill>
                <a:latin typeface="Celandine"/>
              </a:rPr>
              <a:t>Niech odbija się echem od morza aż do Tater grani...</a:t>
            </a:r>
          </a:p>
          <a:p>
            <a:pPr>
              <a:lnSpc>
                <a:spcPts val="2769"/>
              </a:lnSpc>
            </a:pPr>
            <a:endParaRPr lang="en-US" sz="1777">
              <a:solidFill>
                <a:srgbClr val="000000"/>
              </a:solidFill>
              <a:latin typeface="Celandine"/>
            </a:endParaRPr>
          </a:p>
          <a:p>
            <a:pPr algn="ctr">
              <a:lnSpc>
                <a:spcPts val="2769"/>
              </a:lnSpc>
            </a:pPr>
            <a:endParaRPr lang="en-US" sz="1777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4335" y="7813878"/>
            <a:ext cx="6151928" cy="2031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endParaRPr/>
          </a:p>
          <a:p>
            <a:pPr algn="ctr">
              <a:lnSpc>
                <a:spcPts val="2561"/>
              </a:lnSpc>
            </a:pPr>
            <a:r>
              <a:rPr lang="en-US" sz="1829">
                <a:solidFill>
                  <a:srgbClr val="761211"/>
                </a:solidFill>
                <a:latin typeface="Celandine"/>
              </a:rPr>
              <a:t>WYKLĘTYM</a:t>
            </a:r>
          </a:p>
          <a:p>
            <a:pPr algn="ctr">
              <a:lnSpc>
                <a:spcPts val="1721"/>
              </a:lnSpc>
            </a:pPr>
            <a:endParaRPr lang="en-US" sz="1829">
              <a:solidFill>
                <a:srgbClr val="761211"/>
              </a:solidFill>
              <a:latin typeface="Celandine"/>
            </a:endParaR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Zaszumiałaś, Polsko, biało-czerwonymi skrzydłami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Dumnym orłem zawisłaś tam, hen, pod obłokami,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Pieśń żołnierska, co czyn Twych bohaterów sławi,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elandine"/>
              </a:rPr>
              <a:t>Odbiła się echem od morza aż do Tater grani.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49402"/>
            <a:ext cx="16230600" cy="883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2800">
                <a:solidFill>
                  <a:srgbClr val="761211"/>
                </a:solidFill>
                <a:latin typeface="Celandine"/>
              </a:rPr>
              <a:t>NAZWA</a:t>
            </a:r>
          </a:p>
          <a:p>
            <a:pPr algn="just">
              <a:lnSpc>
                <a:spcPts val="3610"/>
              </a:lnSpc>
            </a:pPr>
            <a:r>
              <a:rPr lang="en-US" sz="1900">
                <a:solidFill>
                  <a:srgbClr val="000000"/>
                </a:solidFill>
                <a:latin typeface="Celandine"/>
              </a:rPr>
              <a:t>           „Żołnierze wyklęci”, “żołnierze niezłomni”, „żołnierze drugiej konspiracji” polskie powojenne podziemie niepodległościowe i antykomunistyczne – antykomunistyczny, niepodległościowy ruch partyzancki, stawiający opór sowietyzacji Polski i podporządkowaniu jej ZSRR, toczący walkę ze służbami bezpieczeństwa ZSRR i podporządkowanymi im służbami w Polsce. </a:t>
            </a:r>
          </a:p>
          <a:p>
            <a:pPr algn="just">
              <a:lnSpc>
                <a:spcPts val="3610"/>
              </a:lnSpc>
            </a:pPr>
            <a:r>
              <a:rPr lang="en-US" sz="1900">
                <a:solidFill>
                  <a:srgbClr val="000000"/>
                </a:solidFill>
                <a:latin typeface="Celandine"/>
              </a:rPr>
              <a:t>         Propaganda Polski Ludowej żołnierzy podziemia niepodległościowego nazywała bandami reakcyjnego podziemia. Określenie „żołnierze wyklęci” powstało w 1993 – użyto go pierwszy raz w tytule wystawy Żołnierze Wyklęci – antykomunistyczne podziemie zbrojne po 1944 r., organizowanej przez Ligę Republikańską na Uniwersytecie Warszawskim. Jego autorem był Leszek Żebrowski. Stanowi ono bezpośrednie odwołanie do listu otrzymanego przez wdowę po jednym z żołnierzy podziemia, w którym, zawiadamiając o wykonaniu wyroku śmierci na jej mężu, dowódca jednostki wojskowej pisze  o nim: “wieczna hańba i nienawiść naszych żołnierzy i oficerów towarzyszy mu  i poza grób. Każdy, kto czuje w sobie polską krew, przeklina go – niech więc wyrzeknie się go własna jego żona i dziecko”. Termin „żołnierze wyklęci” upowszechnił Jerzy Ślaski, publikując książkę o takim tytule.</a:t>
            </a:r>
          </a:p>
          <a:p>
            <a:pPr algn="just">
              <a:lnSpc>
                <a:spcPts val="3610"/>
              </a:lnSpc>
            </a:pPr>
            <a:r>
              <a:rPr lang="en-US" sz="1900">
                <a:solidFill>
                  <a:srgbClr val="000000"/>
                </a:solidFill>
                <a:latin typeface="Celandine"/>
              </a:rPr>
              <a:t>        Liczbę członków wszystkich organizacji i grup konspiracyjnych szacuje się na 120–180 tysięcy osób. W ostatnich dniach wojny na terenie Polski działało 80 tysięcy partyzantów antykomunistycznych. Ostatni członek ruchu oporu  – Józef Franczak ps. „Lalek” z oddziału kpt. Zdzisława Brońskiego „Uskoka” – zginął w obławie w Majdanie Kozic Górnych pod Piaskami (woj. lubelskie) osiemnaście lat po wojnie – 21 października 1963 roku. W praktyce jednak większość organizacji zbrojnych upadła na skutek braku reakcji mocarstw zachodnich na sfałszowanie przez PPR wyborów do Sejmu Ustawodawczego w styczniu 1947 i powyborczej amnestii, po której podziemie liczyło nie więcej niż dwa tysiące osób.</a:t>
            </a:r>
          </a:p>
          <a:p>
            <a:pPr algn="just">
              <a:lnSpc>
                <a:spcPts val="3610"/>
              </a:lnSpc>
            </a:pPr>
            <a:r>
              <a:rPr lang="en-US" sz="1900">
                <a:solidFill>
                  <a:srgbClr val="000000"/>
                </a:solidFill>
                <a:latin typeface="Celandine"/>
              </a:rPr>
              <a:t>      Akcje większości oddziałów podziemia antykomunistycznego były wymierzone w oddziały zbrojne UB, KBW, MO. Podziemie prowadziło również akcje ekspropriacyjne. Największą zorganizowaną jednostką prowadzącą na terenie powojennej Polski również regularne walki z siłami bezpieczeństwa była 6 Wileńska Brygada (WiN).</a:t>
            </a:r>
          </a:p>
        </p:txBody>
      </p:sp>
      <p:sp>
        <p:nvSpPr>
          <p:cNvPr id="4" name="Freeform 4"/>
          <p:cNvSpPr/>
          <p:nvPr/>
        </p:nvSpPr>
        <p:spPr>
          <a:xfrm>
            <a:off x="548640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25227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t="-610" b="-6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01796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0" b="-6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1796" y="658218"/>
            <a:ext cx="14593379" cy="9039143"/>
          </a:xfrm>
          <a:custGeom>
            <a:avLst/>
            <a:gdLst/>
            <a:ahLst/>
            <a:cxnLst/>
            <a:rect l="l" t="t" r="r" b="b"/>
            <a:pathLst>
              <a:path w="14593379" h="9039143">
                <a:moveTo>
                  <a:pt x="0" y="0"/>
                </a:moveTo>
                <a:lnTo>
                  <a:pt x="14593379" y="0"/>
                </a:lnTo>
                <a:lnTo>
                  <a:pt x="14593379" y="9039144"/>
                </a:lnTo>
                <a:lnTo>
                  <a:pt x="0" y="9039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35" b="-19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51198" y="6304335"/>
            <a:ext cx="2571809" cy="2750598"/>
          </a:xfrm>
          <a:custGeom>
            <a:avLst/>
            <a:gdLst/>
            <a:ahLst/>
            <a:cxnLst/>
            <a:rect l="l" t="t" r="r" b="b"/>
            <a:pathLst>
              <a:path w="2571809" h="2750598">
                <a:moveTo>
                  <a:pt x="0" y="0"/>
                </a:moveTo>
                <a:lnTo>
                  <a:pt x="2571809" y="0"/>
                </a:lnTo>
                <a:lnTo>
                  <a:pt x="2571809" y="2750597"/>
                </a:lnTo>
                <a:lnTo>
                  <a:pt x="0" y="2750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9517" y="358927"/>
            <a:ext cx="16860703" cy="928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0"/>
              </a:lnSpc>
            </a:pPr>
            <a:r>
              <a:rPr lang="en-US" sz="2381">
                <a:solidFill>
                  <a:srgbClr val="761211"/>
                </a:solidFill>
                <a:latin typeface="Celandine"/>
              </a:rPr>
              <a:t>ORGANIZACJE</a:t>
            </a:r>
          </a:p>
          <a:p>
            <a:pPr algn="just">
              <a:lnSpc>
                <a:spcPts val="3260"/>
              </a:lnSpc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 Już w roku 1943 w związku z niemieckimi klęskami na wschodnim froncie dowództwo AK rozpoczęło tworzenie struktur na wypadek okupacji przez ZSRR. Powstała organizacja NIE łącząca struktury cywilne i wojskowe, mająca na celu samoobronę i podtrzymywanie morale polskiego społeczeństwa w oczekiwaniu na wojnę Zachodu      z ZSRR. Organizacja ta jednak została znacznie osłabiona w wyniku akcji „Burza” i powstania warszawskiego. Dodatkowym ciosem było aresztowanie dwóch najważniejszych osób w konspiracji: gen. bryg. Emila Fieldorfa i gen. bryg. Leopolda Okulickiego. 7 maja 1945 rozwiązano NIE i powołano nową organizację: Delegaturę Sił Zbrojnych na Kraj, która przetrwała kilka miesięcy i została zastąpiona Ruchem Oporu bez Wojny i Dywersji “Wolność i Niezawisłość”.</a:t>
            </a:r>
          </a:p>
          <a:p>
            <a:pPr algn="just">
              <a:lnSpc>
                <a:spcPts val="3260"/>
              </a:lnSpc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Na zajętych przez Armię Czerwoną terenach Polski, ustanawiane były radzieckie komendantury wojskowe, a obowiązujące radzieckie prawo wojskowe umożliwiało działalność i terror NKWD oraz polskich służb bezpieczeństwa. Zachodnie mocarstwa przestały uznawać Rząd RP na uchodźstwie, a od działań Delegatury odciął się premier Stanisław Mikołajczyk szukający możliwości kompromisu z komunistami. WiN zamierzało unikać konfrontacji i walk, a skupić się na metodach politycznego i propagandowego wpływu na społeczeństwo. W zbliżających się wyborach poparto jedyną legalną opozycję: Polskie Stronnictwo Ludowe. W rzeczywistości jednak poakowskie oddziały, nastawione na walkę zbrojną, nie potrafiły, nie chciały lub nie mogły przestawić się na działalność cywilną. Podstawowe organizacje: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Armia Krajowa Obywatelska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Armia Polska w Kraju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Delegatura Sił Zbrojnych na Kraj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Konspiracyjne Wojsko Polskie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Narodowe Siły Zbrojne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Narodowe Zjednoczenie Wojskowe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NIE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Ruch Oporu Armii Krajowej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Wielkopolska Samodzielna Grupa Ochotnicza Warta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Wolność i Niezawisłość</a:t>
            </a:r>
          </a:p>
          <a:p>
            <a:pPr marL="370502" lvl="1" indent="-185251" algn="just">
              <a:lnSpc>
                <a:spcPts val="3260"/>
              </a:lnSpc>
              <a:buFont typeface="Arial"/>
              <a:buChar char="•"/>
            </a:pPr>
            <a:r>
              <a:rPr lang="en-US" sz="1716">
                <a:solidFill>
                  <a:srgbClr val="000000"/>
                </a:solidFill>
                <a:latin typeface="Celandine"/>
              </a:rPr>
              <a:t>Wolność i Sprawiedliwość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4445742" y="6401027"/>
            <a:ext cx="3372546" cy="3392334"/>
          </a:xfrm>
          <a:custGeom>
            <a:avLst/>
            <a:gdLst/>
            <a:ahLst/>
            <a:cxnLst/>
            <a:rect l="l" t="t" r="r" b="b"/>
            <a:pathLst>
              <a:path w="3372546" h="3392334">
                <a:moveTo>
                  <a:pt x="0" y="0"/>
                </a:moveTo>
                <a:lnTo>
                  <a:pt x="3372546" y="0"/>
                </a:lnTo>
                <a:lnTo>
                  <a:pt x="3372546" y="3392334"/>
                </a:lnTo>
                <a:lnTo>
                  <a:pt x="0" y="339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49402"/>
            <a:ext cx="16230600" cy="895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2800">
                <a:solidFill>
                  <a:srgbClr val="761211"/>
                </a:solidFill>
                <a:latin typeface="Celandine"/>
              </a:rPr>
              <a:t>REPRESJE NKWD I UB WOBEC ŻOŁNIERZY I LUDNOŚCI CYWILNEJ </a:t>
            </a:r>
          </a:p>
          <a:p>
            <a:pPr algn="ctr">
              <a:lnSpc>
                <a:spcPts val="2896"/>
              </a:lnSpc>
            </a:pPr>
            <a:endParaRPr lang="en-US" sz="280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>
                <a:solidFill>
                  <a:srgbClr val="000000"/>
                </a:solidFill>
                <a:latin typeface="Celandine"/>
              </a:rPr>
              <a:t>     Według raportów wysyłanych do Rządu RP na uchodźstwie władze radzieckie stosowały deportacje, terror i rabunki wobec polskiej ludności cywilnej. Działalność radzieckich dywersantów polegała głównie na tropieniu i rozszyfrowywaniu oddziałów Armii Krajowej, mordowaniu ludności wiejskiej, udzielającej pomocy Armii Krajowej, napadaniu na dwory, paleniu kościołów                                     i likwidowaniu inteligencji polskiej. Do kontroli polskich ziem wschodnich użyto oddziały NKWD, oddziały Armii Czerwonej                                  i miejscową milicję, rekrutującą się z czerwonej partyzantki. Np. oddziały partyzancki radzieckiej im. Czapajewa rabowały wsie w okręgu nowogródzkim. W rejonie Lidy w ciągu 3 miesięcy NKWD wymordowało 9800 osób. W Szczuczynie Nowogródzkim zamordowano 8000 osób. W Oszmianie 6000 osób. W sierpniu 1944 roku z Wilna wywieziono kilkanaście tysięcy mężczyzn do Kaługi. 35 000 aresztowanych w Wilnie deportowano do południowej części Związku Radzieckiego i na Syberię. Liczbę Polaków deportowanych z terenów byłych województw wileńskiego  i nowogródzkiego do grudnia 1944 oceniano na ok. 80 000 osób. Do stycznia 1945 roku oceniano liczbę Polaków aresztowanych i wywiezionych do Związku Radzieckiego na ok. 5000 w Grodnie i ok. 10 000 w Białymstoku.</a:t>
            </a:r>
          </a:p>
          <a:p>
            <a:pPr algn="just">
              <a:lnSpc>
                <a:spcPts val="3800"/>
              </a:lnSpc>
            </a:pPr>
            <a:r>
              <a:rPr lang="en-US" sz="2099">
                <a:solidFill>
                  <a:srgbClr val="000000"/>
                </a:solidFill>
                <a:latin typeface="Celandine"/>
              </a:rPr>
              <a:t>“NKWD z całą pasją wściekłości przeprowadza aresztowania dowódców AK. Bada w bestialski sposób, bije drutem kolczastym, kłuje szpilki za paznokcie, łamie żebra i wszystkich wywozi do Rosji... Za linią Curzona NKWD organizuje obławy na Polaków i morduje ich na miejscu bądź wywozi mężczyzn i kobiety zdolnych do pracy lub wojska. Siłą wyrzucają rodziny polskie na zachód poza linię Curzona.” [raport ppłk Władysława Liniarskiego, komendanta Okręgu Białystok, 22 lutego 1945 roku].</a:t>
            </a:r>
          </a:p>
          <a:p>
            <a:pPr algn="ctr">
              <a:lnSpc>
                <a:spcPts val="3258"/>
              </a:lnSpc>
            </a:pPr>
            <a:endParaRPr lang="en-US" sz="2099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419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  </a:t>
            </a:r>
          </a:p>
        </p:txBody>
      </p:sp>
      <p:sp>
        <p:nvSpPr>
          <p:cNvPr id="4" name="Freeform 4"/>
          <p:cNvSpPr/>
          <p:nvPr/>
        </p:nvSpPr>
        <p:spPr>
          <a:xfrm>
            <a:off x="5486400" y="9097403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618121"/>
            <a:ext cx="16230600" cy="866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2800" dirty="0">
                <a:solidFill>
                  <a:srgbClr val="761211"/>
                </a:solidFill>
                <a:latin typeface="Celandine"/>
              </a:rPr>
              <a:t>REPRESJE NKWD I UB WOBEC ŻOŁNIERZY </a:t>
            </a:r>
            <a:r>
              <a:rPr lang="pl-PL" sz="2800" dirty="0">
                <a:solidFill>
                  <a:srgbClr val="761211"/>
                </a:solidFill>
                <a:latin typeface="Celandine"/>
              </a:rPr>
              <a:t>ORAZ</a:t>
            </a:r>
            <a:r>
              <a:rPr lang="en-US" sz="2800" dirty="0">
                <a:solidFill>
                  <a:srgbClr val="761211"/>
                </a:solidFill>
                <a:latin typeface="Celandine"/>
              </a:rPr>
              <a:t> LUDNOŚCI CYWILNEJ </a:t>
            </a:r>
          </a:p>
          <a:p>
            <a:pPr algn="ctr">
              <a:lnSpc>
                <a:spcPts val="2896"/>
              </a:lnSpc>
            </a:pPr>
            <a:endParaRPr lang="en-US" sz="2800" dirty="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 dirty="0">
                <a:solidFill>
                  <a:srgbClr val="000000"/>
                </a:solidFill>
                <a:latin typeface="Celandine"/>
              </a:rPr>
              <a:t>     “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Krwawa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okupacja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sowiecka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bestialstwem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przewyższyła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niemiecką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Aresztowania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każdej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wsi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mordy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gwałcenie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dziewcząt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grabież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Aresztowanych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dziesiątki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tysięcy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;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wywożą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nieznanym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kierunku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amerykańskich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samochodach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lub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torturują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nagich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lochach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wodą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.” [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raport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ppłk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Władysława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Liniarskiego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do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Centrali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Komendy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Głównej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Armii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Krajowej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27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marca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1945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roku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].</a:t>
            </a:r>
          </a:p>
          <a:p>
            <a:pPr algn="just">
              <a:lnSpc>
                <a:spcPts val="3800"/>
              </a:lnSpc>
            </a:pPr>
            <a:endParaRPr lang="en-US" sz="2099" dirty="0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Podziemie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niepodległościowe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aktywnie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działało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Kresach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Wschodnich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włączonych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wyniku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umowy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PKWN do ZSRR we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wrześniu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1944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roku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szczególnie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ziemi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grodzieńskiej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nowogródzkiej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wileńskiej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Wśród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oddziałów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podziemia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operujących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tym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obszarze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był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m.in.: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płk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Macieja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Kalenkiewicza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„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Kotwicz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”,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cichociemnego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dowódcy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Okręgu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Nowogródzkiego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AK,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ppor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Czesława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Zajączkowskiego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„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Ragnera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”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walczący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Nowogródzkiem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por. Jana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Borysewicza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ps. „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Krysia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”, „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Mściciel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”,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ppor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Anatola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Radziwonika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„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Olecha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”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operujący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ziemi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lidzkiej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ppor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Mieczysława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Niedzińskiego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„Mena”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walczącego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Grodzieńszczyźnie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Jednym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ostatnich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polskich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żołnierzy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czynnie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walczących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Kresach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był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Hryncewicz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ps. „Bogdan”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pochodzący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spod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Lidy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Został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ujęty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sierpniu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1953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później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zamordowany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.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Rotmistrz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Zdzisław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Szyłeyko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swojej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pracy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Lepsza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strona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czasu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będącej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wspomnieniami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z walk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partyzanckich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polskich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Kresach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podaje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,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że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we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wrześniu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1955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zginął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na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Wileńszczyźnie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w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walce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Sowietami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partyzant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z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oddziału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„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Kmicica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” – Franciszek </a:t>
            </a:r>
            <a:r>
              <a:rPr lang="en-US" sz="2099" dirty="0" err="1">
                <a:solidFill>
                  <a:srgbClr val="000000"/>
                </a:solidFill>
                <a:latin typeface="Celandine"/>
              </a:rPr>
              <a:t>Polakiewicz</a:t>
            </a:r>
            <a:r>
              <a:rPr lang="en-US" sz="2099" dirty="0">
                <a:solidFill>
                  <a:srgbClr val="000000"/>
                </a:solidFill>
                <a:latin typeface="Celandine"/>
              </a:rPr>
              <a:t> ps. „Ben Hur”.</a:t>
            </a:r>
          </a:p>
          <a:p>
            <a:pPr algn="just">
              <a:lnSpc>
                <a:spcPts val="3800"/>
              </a:lnSpc>
            </a:pPr>
            <a:endParaRPr lang="en-US" sz="2099" dirty="0">
              <a:solidFill>
                <a:srgbClr val="000000"/>
              </a:solidFill>
              <a:latin typeface="Celandine"/>
            </a:endParaRPr>
          </a:p>
          <a:p>
            <a:pPr algn="ctr">
              <a:lnSpc>
                <a:spcPts val="3258"/>
              </a:lnSpc>
            </a:pPr>
            <a:endParaRPr lang="en-US" sz="2099" dirty="0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419"/>
              </a:lnSpc>
            </a:pPr>
            <a:r>
              <a:rPr lang="en-US" sz="1800" dirty="0">
                <a:solidFill>
                  <a:srgbClr val="000000"/>
                </a:solidFill>
                <a:latin typeface="Celandine"/>
              </a:rPr>
              <a:t>  </a:t>
            </a:r>
          </a:p>
        </p:txBody>
      </p:sp>
      <p:sp>
        <p:nvSpPr>
          <p:cNvPr id="4" name="Freeform 4"/>
          <p:cNvSpPr/>
          <p:nvPr/>
        </p:nvSpPr>
        <p:spPr>
          <a:xfrm>
            <a:off x="5486400" y="8871204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618121"/>
            <a:ext cx="16230600" cy="833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2800">
                <a:solidFill>
                  <a:srgbClr val="761211"/>
                </a:solidFill>
                <a:latin typeface="Celandine"/>
              </a:rPr>
              <a:t>REPRESJE - Obozy koncentracyjne NKWD na ziemiach polskich</a:t>
            </a:r>
          </a:p>
          <a:p>
            <a:pPr algn="ctr">
              <a:lnSpc>
                <a:spcPts val="1085"/>
              </a:lnSpc>
            </a:pPr>
            <a:endParaRPr lang="en-US" sz="2800">
              <a:solidFill>
                <a:srgbClr val="761211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>
                <a:solidFill>
                  <a:srgbClr val="000000"/>
                </a:solidFill>
                <a:latin typeface="Celandine"/>
              </a:rPr>
              <a:t>W Rzeszowskiem w 1944 roku wśród bagien Kraskowa Włodawskiego zorganizowano obozy koncentracyjne dla oficerów Armii Krajowej i działaczy polskich z okresu okupacji niemieckiej. Pod Siedlcami w miejscowości Kruślin NKWD zorganizowało obóz koncentracyjny dla aresztowanych działaczy polskich, których umieszczono w dołach o głębokości 8 m i powierzchni 2 na 2 m, gdzie woda sięgała do kolan. Ocenia się, że między listopadem 1944 roku a majem 1945 roku do obozów pracy na Syberii trafiło przynajmniej 50 tysięcy Polaków, a przynajmniej dwukrotnie więcej znalazło się w obozach utworzonych w Polsce.</a:t>
            </a:r>
          </a:p>
          <a:p>
            <a:pPr algn="just">
              <a:lnSpc>
                <a:spcPts val="1086"/>
              </a:lnSpc>
            </a:pPr>
            <a:endParaRPr lang="en-US" sz="2099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>
                <a:solidFill>
                  <a:srgbClr val="000000"/>
                </a:solidFill>
                <a:latin typeface="Celandine"/>
              </a:rPr>
              <a:t>“W Lubartowie pod Lublinem jest obóz dla oficerów AK oraz oficerów armii Żymierskiego, którym udowodniono przynależność do AK, lub inne „przestępstwa” polityczne. W obozie jest około sześć tysięcy oficerów. Obóz jest kierowany i dozorowany przez NKWD. Warunki higieniczne, odżywianie i traktowanie fatalne. Co kilka dni wywozi się większą partię więźniów w niewiadomym kierunku.” [Raport płk Jana Zientarskiego do gen. Leopolda Okulickiego z 21 lutego 1945 roku]</a:t>
            </a:r>
          </a:p>
          <a:p>
            <a:pPr algn="just">
              <a:lnSpc>
                <a:spcPts val="1086"/>
              </a:lnSpc>
            </a:pPr>
            <a:endParaRPr lang="en-US" sz="2099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>
                <a:solidFill>
                  <a:srgbClr val="000000"/>
                </a:solidFill>
                <a:latin typeface="Celandine"/>
              </a:rPr>
              <a:t>“Berlingowcy i NKWD stosują niesłychany terror do ludności polskiej. Grabieże, mordy, gwałty. Dnia 7.3. spalono wieś Futy, pow. Ostrów Mazowiecki. Ludność wymordowano. Dzieci i kobiety żywcem rzucano w ogień.” [Raport Komendanta Okręgu Białystok do Naczelnego Wodza w Londynie, 2 maja 1945 roku]</a:t>
            </a:r>
          </a:p>
          <a:p>
            <a:pPr algn="just">
              <a:lnSpc>
                <a:spcPts val="1085"/>
              </a:lnSpc>
            </a:pPr>
            <a:endParaRPr lang="en-US" sz="2099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800"/>
              </a:lnSpc>
            </a:pPr>
            <a:r>
              <a:rPr lang="en-US" sz="2099">
                <a:solidFill>
                  <a:srgbClr val="000000"/>
                </a:solidFill>
                <a:latin typeface="Celandine"/>
              </a:rPr>
              <a:t>“Rząd lubelski i NKWD walczą bezwzględnie z każdym, kto nie współpracuje. Terror wzmaga się, przepełnione więzienia. Liczne obozy koncentracyjne. Największe: Rembertów, Sikawa koło Łodzi i Mysłowice.” [Raport płk Jana Rzepeckiego do Centrali, 3 maja 1945 roku]</a:t>
            </a:r>
          </a:p>
          <a:p>
            <a:pPr algn="just">
              <a:lnSpc>
                <a:spcPts val="3420"/>
              </a:lnSpc>
            </a:pPr>
            <a:endParaRPr lang="en-US" sz="2099">
              <a:solidFill>
                <a:srgbClr val="000000"/>
              </a:solidFill>
              <a:latin typeface="Celandin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486400" y="8871204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"/>
    </mc:Choice>
    <mc:Fallback>
      <p:transition spd="slow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89684" cy="10355580"/>
          </a:xfrm>
          <a:custGeom>
            <a:avLst/>
            <a:gdLst/>
            <a:ahLst/>
            <a:cxnLst/>
            <a:rect l="l" t="t" r="r" b="b"/>
            <a:pathLst>
              <a:path w="18389684" h="10355580">
                <a:moveTo>
                  <a:pt x="0" y="0"/>
                </a:moveTo>
                <a:lnTo>
                  <a:pt x="18389684" y="0"/>
                </a:lnTo>
                <a:lnTo>
                  <a:pt x="18389684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 t="-610" b="-6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9542" y="255949"/>
            <a:ext cx="16230600" cy="9279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8"/>
              </a:lnSpc>
            </a:pPr>
            <a:r>
              <a:rPr lang="en-US" sz="2800">
                <a:solidFill>
                  <a:srgbClr val="761211"/>
                </a:solidFill>
                <a:latin typeface="Celandine"/>
              </a:rPr>
              <a:t>REPRESJE - Obozy koncentracyjne NKWD na ziemiach polskich</a:t>
            </a:r>
          </a:p>
          <a:p>
            <a:pPr algn="just">
              <a:lnSpc>
                <a:spcPts val="3258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“Dnia 28.V, do obozu w Rembertowie przywieziono ok. 100 więźniów politycznych z Białegostoku. Obecnie w obozie umiera z głodu 13–15 osób dziennie. Ciała chowa się w lesie, na mogiłach sadzi się drzewa, by nie było śladu.” [Depesza do Centrali komendanta Obwodu Mińsk Mazowiecki kpt. Walentego Sudy, nadana 1 lipca 1945 roku]</a:t>
            </a:r>
          </a:p>
          <a:p>
            <a:pPr algn="just">
              <a:lnSpc>
                <a:spcPts val="1086"/>
              </a:lnSpc>
            </a:pPr>
            <a:endParaRPr lang="en-US" sz="1800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258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NKWD i bezpieka walczyła z konspiracją niepodległościową podstępnymi metodami. Już w 1945 roku po aresztowaniu Jana Mazurkiewicza  ps. “Radosław” utworzono tzw. Centralną Komisję Likwidacyjną AK. “Radosław” zwrócił się do byłych żołnierzy Armii Krajowej z apelem o ujawnienie się i skorzystanie z amnestii. Była ona jednak podwójnym oszustwem – nie dość że obiecywała “łaskę”, mimo iż żołnierze AK nie popełnili przestępstw przeciwko narodowi, to jeszcze ubecy mieli tajną instrukcję, by ujawniających się AK-owców po ich ewidencji “internować i odosobnić”. W 1945 roku ujawniło się ok. 50 tys. żołnierzy podziemia. Taktykę tę powtórzono również w amnestii z 1947 roku, ujawniło się wtedy 76 774 osób. Zebrana w toku przesłuchań wiedza posłużyła do późniejszych represji wobec ujawnionych i dotarcia do osób nadal walczących.</a:t>
            </a:r>
          </a:p>
          <a:p>
            <a:pPr algn="just">
              <a:lnSpc>
                <a:spcPts val="1086"/>
              </a:lnSpc>
            </a:pPr>
            <a:endParaRPr lang="en-US" sz="1800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258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Wiarołomne obietnice, groźby i tortury bezpieki okazały się główną bronią w walce z dowództwem antykomunistycznego podziemia. I Zarząd WiN pojmano, gdy szef Departamentu Śledczego MBP Józef Różański obiecał aresztowanej kurierce Emilii Malessie, że nikomu nic się nie stanie. Kurierka natychmiast podjęła próby interwencji, domagając się dotrzymania umowy i uwolnienia ujawnionych przez nią żołnierzy podziemia, ale nie przyniosło to żadnego skutku. W 1949 roku w akcie protestu i rozpaczy popełniła samobójstwo. Aresztowany prezes I Zarządu WiN Jan Rzepecki, mimo iż krytykował Jana Mazurkiewicza, zawierzywszy gwarancjom śledczych MBP o nierepresjonowaniu ujawnił wszystkich swoich współpracowników i nawoływał do ujawnienia się pozostałych członków WiN-u.</a:t>
            </a:r>
          </a:p>
          <a:p>
            <a:pPr algn="just">
              <a:lnSpc>
                <a:spcPts val="1085"/>
              </a:lnSpc>
            </a:pPr>
            <a:endParaRPr lang="en-US" sz="1800">
              <a:solidFill>
                <a:srgbClr val="000000"/>
              </a:solidFill>
              <a:latin typeface="Celandine"/>
            </a:endParaRPr>
          </a:p>
          <a:p>
            <a:pPr algn="just">
              <a:lnSpc>
                <a:spcPts val="3258"/>
              </a:lnSpc>
            </a:pPr>
            <a:r>
              <a:rPr lang="en-US" sz="1800">
                <a:solidFill>
                  <a:srgbClr val="000000"/>
                </a:solidFill>
                <a:latin typeface="Celandine"/>
              </a:rPr>
              <a:t>Również szef IV Zarządu WiN podpułkownik Łukasz Ciepliński został zmuszony torturami i obietnicami do zdekonspirowania współpracowników. Po likwidacji IV zarządu UB utworzyło w ramach operacji Cezary fikcyjny V Zarząd WiN, którego głównym celem była dezinformacja wywiadów zachodnich. W sumie zdaniem prof. Jana Żaryna ponad 20 tysięcy żołnierzy zginęło bądź zostało zamordowanych skrytobójczo lub w więzieniach NKWD i UB, część wywieziono na Wschód, wielu skazano na kary pozbawienia wolności. W końcu lat 40. i na początku 50. ponad 250 tys. ludzi więziono i przetrzymywano w obozach pracy.</a:t>
            </a:r>
          </a:p>
        </p:txBody>
      </p:sp>
      <p:sp>
        <p:nvSpPr>
          <p:cNvPr id="4" name="Freeform 4"/>
          <p:cNvSpPr/>
          <p:nvPr/>
        </p:nvSpPr>
        <p:spPr>
          <a:xfrm>
            <a:off x="5359640" y="9258300"/>
            <a:ext cx="7315200" cy="774192"/>
          </a:xfrm>
          <a:custGeom>
            <a:avLst/>
            <a:gdLst/>
            <a:ahLst/>
            <a:cxnLst/>
            <a:rect l="l" t="t" r="r" b="b"/>
            <a:pathLst>
              <a:path w="7315200" h="774192">
                <a:moveTo>
                  <a:pt x="0" y="0"/>
                </a:moveTo>
                <a:lnTo>
                  <a:pt x="7315200" y="0"/>
                </a:lnTo>
                <a:lnTo>
                  <a:pt x="7315200" y="774192"/>
                </a:lnTo>
                <a:lnTo>
                  <a:pt x="0" y="77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4884</Words>
  <Application>Microsoft Office PowerPoint</Application>
  <PresentationFormat>Niestandardowy</PresentationFormat>
  <Paragraphs>206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Celandine</vt:lpstr>
      <vt:lpstr>Calibri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marca - NARODOWY DZIEŃ PAMIĘCI ŻOŁNIERZY WYKLĘTYCH</dc:title>
  <cp:lastModifiedBy>Małgorzata Kowal</cp:lastModifiedBy>
  <cp:revision>12</cp:revision>
  <dcterms:created xsi:type="dcterms:W3CDTF">2006-08-16T00:00:00Z</dcterms:created>
  <dcterms:modified xsi:type="dcterms:W3CDTF">2024-03-03T19:24:45Z</dcterms:modified>
  <dc:identifier>DAF8lFrUX1w</dc:identifier>
</cp:coreProperties>
</file>